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3"/>
  </p:notesMasterIdLst>
  <p:handoutMasterIdLst>
    <p:handoutMasterId r:id="rId14"/>
  </p:handoutMasterIdLst>
  <p:sldIdLst>
    <p:sldId id="364" r:id="rId2"/>
    <p:sldId id="412" r:id="rId3"/>
    <p:sldId id="413" r:id="rId4"/>
    <p:sldId id="414" r:id="rId5"/>
    <p:sldId id="416" r:id="rId6"/>
    <p:sldId id="417" r:id="rId7"/>
    <p:sldId id="418" r:id="rId8"/>
    <p:sldId id="419" r:id="rId9"/>
    <p:sldId id="420" r:id="rId10"/>
    <p:sldId id="421" r:id="rId11"/>
    <p:sldId id="42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982"/>
  </p:normalViewPr>
  <p:slideViewPr>
    <p:cSldViewPr snapToGrid="0" showGuides="1">
      <p:cViewPr varScale="1">
        <p:scale>
          <a:sx n="44" d="100"/>
          <a:sy n="44" d="100"/>
        </p:scale>
        <p:origin x="864" y="60"/>
      </p:cViewPr>
      <p:guideLst/>
    </p:cSldViewPr>
  </p:slid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166" d="100"/>
          <a:sy n="166" d="100"/>
        </p:scale>
        <p:origin x="546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4E89A-86F6-9149-A99F-9B08F5E12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solidFill>
                <a:srgbClr val="000000"/>
              </a:solidFill>
            </a:endParaRPr>
          </a:p>
        </p:txBody>
      </p:sp>
      <p:sp>
        <p:nvSpPr>
          <p:cNvPr id="3" name="Date Placeholder 2">
            <a:extLst>
              <a:ext uri="{FF2B5EF4-FFF2-40B4-BE49-F238E27FC236}">
                <a16:creationId xmlns:a16="http://schemas.microsoft.com/office/drawing/2014/main" id="{504012F1-5B0F-2A43-A808-62116CA736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6AC55-2EDB-BF42-AB26-F4C700CA4CF3}" type="datetimeFigureOut">
              <a:rPr lang="en-US" smtClean="0">
                <a:solidFill>
                  <a:srgbClr val="000000"/>
                </a:solidFill>
              </a:rPr>
              <a:t>5/9/2022</a:t>
            </a:fld>
            <a:endParaRPr lang="en-US" dirty="0">
              <a:solidFill>
                <a:srgbClr val="000000"/>
              </a:solidFill>
            </a:endParaRPr>
          </a:p>
        </p:txBody>
      </p:sp>
      <p:sp>
        <p:nvSpPr>
          <p:cNvPr id="4" name="Footer Placeholder 3">
            <a:extLst>
              <a:ext uri="{FF2B5EF4-FFF2-40B4-BE49-F238E27FC236}">
                <a16:creationId xmlns:a16="http://schemas.microsoft.com/office/drawing/2014/main" id="{B0371E5A-3F96-F940-9DEF-7C4FC1DC4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solidFill>
                <a:srgbClr val="000000"/>
              </a:solidFill>
            </a:endParaRPr>
          </a:p>
        </p:txBody>
      </p:sp>
      <p:sp>
        <p:nvSpPr>
          <p:cNvPr id="5" name="Slide Number Placeholder 4">
            <a:extLst>
              <a:ext uri="{FF2B5EF4-FFF2-40B4-BE49-F238E27FC236}">
                <a16:creationId xmlns:a16="http://schemas.microsoft.com/office/drawing/2014/main" id="{784D3A2F-9F71-AA47-A87E-8650225C2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CDE10B-5658-2B43-A14A-58734813756A}"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17362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rgbClr val="000000"/>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rgbClr val="000000"/>
                </a:solidFill>
              </a:defRPr>
            </a:lvl1pPr>
          </a:lstStyle>
          <a:p>
            <a:fld id="{53BF0118-6228-3548-A04B-A1F812AE9592}" type="datetimeFigureOut">
              <a:rPr lang="en-US" smtClean="0"/>
              <a:pPr/>
              <a:t>5/9/2022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rgbClr val="000000"/>
                </a:solidFil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rgbClr val="000000"/>
                </a:solidFill>
              </a:defRPr>
            </a:lvl1pPr>
          </a:lstStyle>
          <a:p>
            <a:fld id="{BE44E414-3FE9-8140-9FC1-27F6721ECE4A}" type="slidenum">
              <a:rPr lang="en-US" smtClean="0"/>
              <a:pPr/>
              <a:t>‹#›</a:t>
            </a:fld>
            <a:endParaRPr lang="en-US" dirty="0"/>
          </a:p>
        </p:txBody>
      </p:sp>
    </p:spTree>
    <p:extLst>
      <p:ext uri="{BB962C8B-B14F-4D97-AF65-F5344CB8AC3E}">
        <p14:creationId xmlns:p14="http://schemas.microsoft.com/office/powerpoint/2010/main" val="3450570241"/>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1pPr>
    <a:lvl2pPr marL="27432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2pPr>
    <a:lvl3pPr marL="41148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3pPr>
    <a:lvl4pPr marL="54864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4pPr>
    <a:lvl5pPr marL="68580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5pPr>
    <a:lvl6pPr marL="82296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6pPr>
    <a:lvl7pPr marL="96012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7pPr>
    <a:lvl8pPr marL="109728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8pPr>
    <a:lvl9pPr marL="1234440" indent="-137160" algn="l" defTabSz="914400" rtl="0" eaLnBrk="1" latinLnBrk="0" hangingPunct="1">
      <a:buFont typeface="Arial" panose="020B0604020202020204" pitchFamily="34" charset="0"/>
      <a:buChar char="–"/>
      <a:defRPr sz="1200" kern="1200">
        <a:solidFill>
          <a:srgbClr val="000000"/>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gradFill>
          <a:gsLst>
            <a:gs pos="100000">
              <a:schemeClr val="accent2"/>
            </a:gs>
            <a:gs pos="65000">
              <a:schemeClr val="accent1"/>
            </a:gs>
          </a:gsLst>
          <a:lin ang="8100000" scaled="0"/>
        </a:gradFill>
        <a:effectLst/>
      </p:bgPr>
    </p:bg>
    <p:spTree>
      <p:nvGrpSpPr>
        <p:cNvPr id="1" name=""/>
        <p:cNvGrpSpPr/>
        <p:nvPr/>
      </p:nvGrpSpPr>
      <p:grpSpPr>
        <a:xfrm>
          <a:off x="0" y="0"/>
          <a:ext cx="0" cy="0"/>
          <a:chOff x="0" y="0"/>
          <a:chExt cx="0" cy="0"/>
        </a:xfrm>
      </p:grpSpPr>
      <p:pic>
        <p:nvPicPr>
          <p:cNvPr id="8" name="Wave B">
            <a:extLst>
              <a:ext uri="{FF2B5EF4-FFF2-40B4-BE49-F238E27FC236}">
                <a16:creationId xmlns:a16="http://schemas.microsoft.com/office/drawing/2014/main" id="{F2CDD87A-D4E8-544F-BD4A-1058793D3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13" name="PECO">
            <a:extLst>
              <a:ext uri="{FF2B5EF4-FFF2-40B4-BE49-F238E27FC236}">
                <a16:creationId xmlns:a16="http://schemas.microsoft.com/office/drawing/2014/main" id="{A89209E0-594E-C842-849E-260FF4D036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black">
          <a:xfrm>
            <a:off x="457200" y="454025"/>
            <a:ext cx="2333121" cy="717965"/>
          </a:xfrm>
          <a:prstGeom prst="rect">
            <a:avLst/>
          </a:prstGeom>
        </p:spPr>
      </p:pic>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699"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10629900" cy="173736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4846320"/>
            <a:ext cx="10629900" cy="548640"/>
          </a:xfrm>
        </p:spPr>
        <p:txBody>
          <a:bodyPr>
            <a:noAutofit/>
          </a:bodyPr>
          <a:lstStyle>
            <a:lvl1pPr marL="0" indent="0" algn="l">
              <a:lnSpc>
                <a:spcPct val="100000"/>
              </a:lnSpc>
              <a:spcBef>
                <a:spcPts val="0"/>
              </a:spcBef>
              <a:buNone/>
              <a:defRPr sz="2000" b="0">
                <a:solidFill>
                  <a:schemeClr val="accent4"/>
                </a:solidFill>
                <a:latin typeface="+mn-lt"/>
              </a:defRPr>
            </a:lvl1pPr>
            <a:lvl2pPr marL="0" indent="0" algn="l">
              <a:lnSpc>
                <a:spcPct val="100000"/>
              </a:lnSpc>
              <a:spcBef>
                <a:spcPts val="0"/>
              </a:spcBef>
              <a:buNone/>
              <a:defRPr sz="2000" b="0">
                <a:solidFill>
                  <a:schemeClr val="accent4"/>
                </a:solidFill>
                <a:latin typeface="+mn-lt"/>
              </a:defRPr>
            </a:lvl2pPr>
            <a:lvl3pPr marL="0" indent="0" algn="l">
              <a:lnSpc>
                <a:spcPct val="100000"/>
              </a:lnSpc>
              <a:spcBef>
                <a:spcPts val="0"/>
              </a:spcBef>
              <a:buNone/>
              <a:defRPr sz="2000" b="0">
                <a:solidFill>
                  <a:schemeClr val="accent4"/>
                </a:solidFill>
                <a:latin typeface="+mn-lt"/>
              </a:defRPr>
            </a:lvl3pPr>
            <a:lvl4pPr marL="0" indent="0" algn="l">
              <a:lnSpc>
                <a:spcPct val="100000"/>
              </a:lnSpc>
              <a:spcBef>
                <a:spcPts val="0"/>
              </a:spcBef>
              <a:buNone/>
              <a:defRPr sz="2000" b="0">
                <a:solidFill>
                  <a:schemeClr val="accent4"/>
                </a:solidFill>
                <a:latin typeface="+mn-lt"/>
              </a:defRPr>
            </a:lvl4pPr>
            <a:lvl5pPr marL="0" indent="0" algn="l">
              <a:lnSpc>
                <a:spcPct val="100000"/>
              </a:lnSpc>
              <a:spcBef>
                <a:spcPts val="0"/>
              </a:spcBef>
              <a:buNone/>
              <a:defRPr sz="2000" b="0">
                <a:solidFill>
                  <a:schemeClr val="accent4"/>
                </a:solidFill>
                <a:latin typeface="+mn-lt"/>
              </a:defRPr>
            </a:lvl5pPr>
            <a:lvl6pPr marL="0" indent="0" algn="l">
              <a:lnSpc>
                <a:spcPct val="100000"/>
              </a:lnSpc>
              <a:spcBef>
                <a:spcPts val="0"/>
              </a:spcBef>
              <a:buNone/>
              <a:defRPr sz="2000" b="0">
                <a:solidFill>
                  <a:schemeClr val="accent4"/>
                </a:solidFill>
                <a:latin typeface="+mn-lt"/>
              </a:defRPr>
            </a:lvl6pPr>
            <a:lvl7pPr marL="0" indent="0" algn="l">
              <a:lnSpc>
                <a:spcPct val="100000"/>
              </a:lnSpc>
              <a:spcBef>
                <a:spcPts val="0"/>
              </a:spcBef>
              <a:buNone/>
              <a:defRPr sz="2000" b="0">
                <a:solidFill>
                  <a:schemeClr val="accent4"/>
                </a:solidFill>
                <a:latin typeface="+mn-lt"/>
              </a:defRPr>
            </a:lvl7pPr>
            <a:lvl8pPr marL="0" indent="0" algn="l">
              <a:lnSpc>
                <a:spcPct val="100000"/>
              </a:lnSpc>
              <a:spcBef>
                <a:spcPts val="0"/>
              </a:spcBef>
              <a:buNone/>
              <a:defRPr sz="2000" b="0">
                <a:solidFill>
                  <a:schemeClr val="accent4"/>
                </a:solidFill>
                <a:latin typeface="+mn-lt"/>
              </a:defRPr>
            </a:lvl8pPr>
            <a:lvl9pPr marL="0" indent="0" algn="l">
              <a:lnSpc>
                <a:spcPct val="100000"/>
              </a:lnSpc>
              <a:spcBef>
                <a:spcPts val="0"/>
              </a:spcBef>
              <a:buNone/>
              <a:defRPr sz="2000" b="0">
                <a:solidFill>
                  <a:schemeClr val="accent4"/>
                </a:solidFill>
                <a:latin typeface="+mn-lt"/>
              </a:defRPr>
            </a:lvl9pPr>
          </a:lstStyle>
          <a:p>
            <a:r>
              <a:rPr lang="en-US" dirty="0"/>
              <a:t>[Business Unit | Presenter Name]</a:t>
            </a:r>
          </a:p>
        </p:txBody>
      </p:sp>
    </p:spTree>
    <p:extLst>
      <p:ext uri="{BB962C8B-B14F-4D97-AF65-F5344CB8AC3E}">
        <p14:creationId xmlns:p14="http://schemas.microsoft.com/office/powerpoint/2010/main" val="2092047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446D24-A610-8D46-A8DB-03266E5CA70D}"/>
              </a:ext>
            </a:extLst>
          </p:cNvPr>
          <p:cNvSpPr>
            <a:spLocks noGrp="1"/>
          </p:cNvSpPr>
          <p:nvPr>
            <p:ph type="sldNum" sz="quarter" idx="13"/>
          </p:nvPr>
        </p:nvSpPr>
        <p:spPr/>
        <p:txBody>
          <a:bodyPr/>
          <a:lstStyle/>
          <a:p>
            <a:fld id="{719A0B88-BF49-0446-AB6C-EDFF5613CB1A}" type="slidenum">
              <a:rPr lang="en-US"/>
              <a:pPr/>
              <a:t>‹#›</a:t>
            </a:fld>
            <a:endParaRPr lang="en-US" dirty="0"/>
          </a:p>
        </p:txBody>
      </p:sp>
      <p:sp>
        <p:nvSpPr>
          <p:cNvPr id="8" name="Title 1">
            <a:extLst>
              <a:ext uri="{FF2B5EF4-FFF2-40B4-BE49-F238E27FC236}">
                <a16:creationId xmlns:a16="http://schemas.microsoft.com/office/drawing/2014/main" id="{A9F140ED-A954-D843-87E1-8E636778CB19}"/>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F2A87E07-D230-4A2B-90EB-BAFE34A4ADA3}"/>
              </a:ext>
            </a:extLst>
          </p:cNvPr>
          <p:cNvSpPr>
            <a:spLocks noGrp="1"/>
          </p:cNvSpPr>
          <p:nvPr>
            <p:ph sz="half" idx="1"/>
          </p:nvPr>
        </p:nvSpPr>
        <p:spPr>
          <a:xfrm>
            <a:off x="457200" y="1714500"/>
            <a:ext cx="3556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F30D3B-DD55-43C0-9A96-3AC11E01121D}"/>
              </a:ext>
            </a:extLst>
          </p:cNvPr>
          <p:cNvSpPr>
            <a:spLocks noGrp="1"/>
          </p:cNvSpPr>
          <p:nvPr>
            <p:ph sz="half" idx="2"/>
          </p:nvPr>
        </p:nvSpPr>
        <p:spPr>
          <a:xfrm>
            <a:off x="4318000" y="1714500"/>
            <a:ext cx="35591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3E7CE142-0CA8-FE44-AEBE-6EA0C0C59560}"/>
              </a:ext>
            </a:extLst>
          </p:cNvPr>
          <p:cNvSpPr>
            <a:spLocks noGrp="1"/>
          </p:cNvSpPr>
          <p:nvPr>
            <p:ph sz="quarter" idx="11"/>
          </p:nvPr>
        </p:nvSpPr>
        <p:spPr>
          <a:xfrm>
            <a:off x="8181975" y="1714500"/>
            <a:ext cx="35528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72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5154">
          <p15:clr>
            <a:srgbClr val="5ACBF0"/>
          </p15:clr>
        </p15:guide>
        <p15:guide id="4" pos="2720">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446D24-A610-8D46-A8DB-03266E5CA70D}"/>
              </a:ext>
            </a:extLst>
          </p:cNvPr>
          <p:cNvSpPr>
            <a:spLocks noGrp="1"/>
          </p:cNvSpPr>
          <p:nvPr>
            <p:ph type="sldNum" sz="quarter" idx="13"/>
          </p:nvPr>
        </p:nvSpPr>
        <p:spPr/>
        <p:txBody>
          <a:bodyPr/>
          <a:lstStyle/>
          <a:p>
            <a:fld id="{719A0B88-BF49-0446-AB6C-EDFF5613CB1A}" type="slidenum">
              <a:rPr lang="en-US"/>
              <a:pPr/>
              <a:t>‹#›</a:t>
            </a:fld>
            <a:endParaRPr lang="en-US" dirty="0"/>
          </a:p>
        </p:txBody>
      </p:sp>
      <p:sp>
        <p:nvSpPr>
          <p:cNvPr id="8" name="Title 1">
            <a:extLst>
              <a:ext uri="{FF2B5EF4-FFF2-40B4-BE49-F238E27FC236}">
                <a16:creationId xmlns:a16="http://schemas.microsoft.com/office/drawing/2014/main" id="{A9F140ED-A954-D843-87E1-8E636778CB19}"/>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F2A87E07-D230-4A2B-90EB-BAFE34A4ADA3}"/>
              </a:ext>
            </a:extLst>
          </p:cNvPr>
          <p:cNvSpPr>
            <a:spLocks noGrp="1"/>
          </p:cNvSpPr>
          <p:nvPr>
            <p:ph sz="half" idx="1"/>
          </p:nvPr>
        </p:nvSpPr>
        <p:spPr>
          <a:xfrm>
            <a:off x="457200" y="1714500"/>
            <a:ext cx="257860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F30D3B-DD55-43C0-9A96-3AC11E01121D}"/>
              </a:ext>
            </a:extLst>
          </p:cNvPr>
          <p:cNvSpPr>
            <a:spLocks noGrp="1"/>
          </p:cNvSpPr>
          <p:nvPr>
            <p:ph sz="half" idx="2"/>
          </p:nvPr>
        </p:nvSpPr>
        <p:spPr>
          <a:xfrm>
            <a:off x="3365500" y="1714500"/>
            <a:ext cx="25781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3E7CE142-0CA8-FE44-AEBE-6EA0C0C59560}"/>
              </a:ext>
            </a:extLst>
          </p:cNvPr>
          <p:cNvSpPr>
            <a:spLocks noGrp="1"/>
          </p:cNvSpPr>
          <p:nvPr>
            <p:ph sz="quarter" idx="11"/>
          </p:nvPr>
        </p:nvSpPr>
        <p:spPr>
          <a:xfrm>
            <a:off x="6248400" y="1714500"/>
            <a:ext cx="257860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a:extLst>
              <a:ext uri="{FF2B5EF4-FFF2-40B4-BE49-F238E27FC236}">
                <a16:creationId xmlns:a16="http://schemas.microsoft.com/office/drawing/2014/main" id="{EF804912-705F-CF44-9FB2-A64B99417F04}"/>
              </a:ext>
            </a:extLst>
          </p:cNvPr>
          <p:cNvSpPr>
            <a:spLocks noGrp="1"/>
          </p:cNvSpPr>
          <p:nvPr>
            <p:ph sz="quarter" idx="14"/>
          </p:nvPr>
        </p:nvSpPr>
        <p:spPr>
          <a:xfrm>
            <a:off x="9150350" y="1714500"/>
            <a:ext cx="2578608" cy="4495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5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pos="2120">
          <p15:clr>
            <a:srgbClr val="5ACBF0"/>
          </p15:clr>
        </p15:guide>
        <p15:guide id="4" orient="horz" pos="3912">
          <p15:clr>
            <a:srgbClr val="5ACBF0"/>
          </p15:clr>
        </p15:guide>
        <p15:guide id="5" pos="3936">
          <p15:clr>
            <a:srgbClr val="5ACBF0"/>
          </p15:clr>
        </p15:guide>
        <p15:guide id="6" pos="576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bar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740355-2F9C-6C4B-880E-846619B0C716}"/>
              </a:ext>
            </a:extLst>
          </p:cNvPr>
          <p:cNvSpPr>
            <a:spLocks noGrp="1"/>
          </p:cNvSpPr>
          <p:nvPr>
            <p:ph type="sldNum" sz="quarter" idx="15"/>
          </p:nvPr>
        </p:nvSpPr>
        <p:spPr/>
        <p:txBody>
          <a:bodyPr/>
          <a:lstStyle/>
          <a:p>
            <a:fld id="{719A0B88-BF49-0446-AB6C-EDFF5613CB1A}" type="slidenum">
              <a:rPr lang="en-US"/>
              <a:pPr/>
              <a:t>‹#›</a:t>
            </a:fld>
            <a:endParaRPr lang="en-US" dirty="0"/>
          </a:p>
        </p:txBody>
      </p:sp>
      <p:sp>
        <p:nvSpPr>
          <p:cNvPr id="3" name="Title 1">
            <a:extLst>
              <a:ext uri="{FF2B5EF4-FFF2-40B4-BE49-F238E27FC236}">
                <a16:creationId xmlns:a16="http://schemas.microsoft.com/office/drawing/2014/main" id="{1DB856AC-3CE9-C745-8E1F-72AC71377648}"/>
              </a:ext>
            </a:extLst>
          </p:cNvPr>
          <p:cNvSpPr>
            <a:spLocks noGrp="1"/>
          </p:cNvSpPr>
          <p:nvPr>
            <p:ph type="title" hasCustomPrompt="1"/>
          </p:nvPr>
        </p:nvSpPr>
        <p:spPr>
          <a:xfrm>
            <a:off x="457200" y="457200"/>
            <a:ext cx="11277600" cy="914400"/>
          </a:xfrm>
        </p:spPr>
        <p:txBody>
          <a:bodyPr/>
          <a:lstStyle/>
          <a:p>
            <a:r>
              <a:rPr lang="en-US" dirty="0"/>
              <a:t>[Slide title]</a:t>
            </a:r>
          </a:p>
        </p:txBody>
      </p:sp>
      <p:sp>
        <p:nvSpPr>
          <p:cNvPr id="5" name="Content Placeholder 2">
            <a:extLst>
              <a:ext uri="{FF2B5EF4-FFF2-40B4-BE49-F238E27FC236}">
                <a16:creationId xmlns:a16="http://schemas.microsoft.com/office/drawing/2014/main" id="{2465466B-3F33-DB47-84A2-6F568D25265F}"/>
              </a:ext>
            </a:extLst>
          </p:cNvPr>
          <p:cNvSpPr>
            <a:spLocks noGrp="1"/>
          </p:cNvSpPr>
          <p:nvPr>
            <p:ph sz="half" idx="12"/>
          </p:nvPr>
        </p:nvSpPr>
        <p:spPr>
          <a:xfrm>
            <a:off x="457200" y="1714500"/>
            <a:ext cx="3556000" cy="4495800"/>
          </a:xfrm>
          <a:solidFill>
            <a:schemeClr val="bg2"/>
          </a:solidFill>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EBA115F8-994C-8A4C-ACE0-25AE5F0718D6}"/>
              </a:ext>
            </a:extLst>
          </p:cNvPr>
          <p:cNvSpPr>
            <a:spLocks noGrp="1"/>
          </p:cNvSpPr>
          <p:nvPr>
            <p:ph sz="half" idx="13"/>
          </p:nvPr>
        </p:nvSpPr>
        <p:spPr>
          <a:xfrm>
            <a:off x="4318000" y="1714500"/>
            <a:ext cx="7416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64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2720">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debar r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DF4C9-5286-3543-9419-974E4CE628D9}"/>
              </a:ext>
            </a:extLst>
          </p:cNvPr>
          <p:cNvSpPr>
            <a:spLocks noGrp="1"/>
          </p:cNvSpPr>
          <p:nvPr>
            <p:ph type="sldNum" sz="quarter" idx="15"/>
          </p:nvPr>
        </p:nvSpPr>
        <p:spPr/>
        <p:txBody>
          <a:bodyPr/>
          <a:lstStyle/>
          <a:p>
            <a:fld id="{719A0B88-BF49-0446-AB6C-EDFF5613CB1A}" type="slidenum">
              <a:rPr lang="en-US"/>
              <a:pPr/>
              <a:t>‹#›</a:t>
            </a:fld>
            <a:endParaRPr lang="en-US" dirty="0"/>
          </a:p>
        </p:txBody>
      </p:sp>
      <p:sp>
        <p:nvSpPr>
          <p:cNvPr id="3" name="Title 1">
            <a:extLst>
              <a:ext uri="{FF2B5EF4-FFF2-40B4-BE49-F238E27FC236}">
                <a16:creationId xmlns:a16="http://schemas.microsoft.com/office/drawing/2014/main" id="{E9ED47DF-F22C-3D49-B066-4B51EE704267}"/>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5" name="Content Placeholder 2">
            <a:extLst>
              <a:ext uri="{FF2B5EF4-FFF2-40B4-BE49-F238E27FC236}">
                <a16:creationId xmlns:a16="http://schemas.microsoft.com/office/drawing/2014/main" id="{14C90D45-1AE3-474C-8013-D60AA387A812}"/>
              </a:ext>
            </a:extLst>
          </p:cNvPr>
          <p:cNvSpPr>
            <a:spLocks noGrp="1"/>
          </p:cNvSpPr>
          <p:nvPr>
            <p:ph sz="half" idx="12"/>
          </p:nvPr>
        </p:nvSpPr>
        <p:spPr>
          <a:xfrm>
            <a:off x="457200" y="1714500"/>
            <a:ext cx="74199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91FEA3D8-D639-BC4F-BDEF-E6116326D0B9}"/>
              </a:ext>
            </a:extLst>
          </p:cNvPr>
          <p:cNvSpPr>
            <a:spLocks noGrp="1"/>
          </p:cNvSpPr>
          <p:nvPr>
            <p:ph sz="half" idx="13"/>
          </p:nvPr>
        </p:nvSpPr>
        <p:spPr>
          <a:xfrm>
            <a:off x="8181976" y="1714500"/>
            <a:ext cx="3552826" cy="4495800"/>
          </a:xfrm>
          <a:solidFill>
            <a:schemeClr val="bg2"/>
          </a:solidFill>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03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515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31A3EF-E06B-4E41-A19D-FB10AC8A8A87}"/>
              </a:ext>
            </a:extLst>
          </p:cNvPr>
          <p:cNvSpPr>
            <a:spLocks noGrp="1"/>
          </p:cNvSpPr>
          <p:nvPr>
            <p:ph type="sldNum" sz="quarter" idx="11"/>
          </p:nvPr>
        </p:nvSpPr>
        <p:spPr/>
        <p:txBody>
          <a:bodyPr/>
          <a:lstStyle/>
          <a:p>
            <a:fld id="{719A0B88-BF49-0446-AB6C-EDFF5613CB1A}" type="slidenum">
              <a:rPr lang="en-US"/>
              <a:pPr/>
              <a:t>‹#›</a:t>
            </a:fld>
            <a:endParaRPr lang="en-US" dirty="0"/>
          </a:p>
        </p:txBody>
      </p:sp>
      <p:sp>
        <p:nvSpPr>
          <p:cNvPr id="2" name="Title 1">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85942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orient="horz" pos="1092"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C18613-922A-7443-AFE9-EDA994EC90AB}"/>
              </a:ext>
            </a:extLst>
          </p:cNvPr>
          <p:cNvSpPr>
            <a:spLocks noGrp="1"/>
          </p:cNvSpPr>
          <p:nvPr>
            <p:ph type="sldNum" sz="quarter" idx="11"/>
          </p:nvPr>
        </p:nvSpPr>
        <p:spPr/>
        <p:txBody>
          <a:bodyPr/>
          <a:lstStyle/>
          <a:p>
            <a:fld id="{719A0B88-BF49-0446-AB6C-EDFF5613CB1A}" type="slidenum">
              <a:rPr lang="en-US"/>
              <a:pPr/>
              <a:t>‹#›</a:t>
            </a:fld>
            <a:endParaRPr lang="en-US" dirty="0"/>
          </a:p>
        </p:txBody>
      </p:sp>
    </p:spTree>
    <p:extLst>
      <p:ext uri="{BB962C8B-B14F-4D97-AF65-F5344CB8AC3E}">
        <p14:creationId xmlns:p14="http://schemas.microsoft.com/office/powerpoint/2010/main" val="22093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6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orient="horz" pos="1092"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1">
    <p:bg>
      <p:bgPr>
        <a:gradFill>
          <a:gsLst>
            <a:gs pos="100000">
              <a:schemeClr val="accent2"/>
            </a:gs>
            <a:gs pos="65000">
              <a:schemeClr val="accent1"/>
            </a:gs>
          </a:gsLst>
          <a:lin ang="8100000" scaled="0"/>
        </a:gradFill>
        <a:effectLst/>
      </p:bgPr>
    </p:bg>
    <p:spTree>
      <p:nvGrpSpPr>
        <p:cNvPr id="1" name=""/>
        <p:cNvGrpSpPr/>
        <p:nvPr/>
      </p:nvGrpSpPr>
      <p:grpSpPr>
        <a:xfrm>
          <a:off x="0" y="0"/>
          <a:ext cx="0" cy="0"/>
          <a:chOff x="0" y="0"/>
          <a:chExt cx="0" cy="0"/>
        </a:xfrm>
      </p:grpSpPr>
      <p:pic>
        <p:nvPicPr>
          <p:cNvPr id="11" name="Wave B">
            <a:extLst>
              <a:ext uri="{FF2B5EF4-FFF2-40B4-BE49-F238E27FC236}">
                <a16:creationId xmlns:a16="http://schemas.microsoft.com/office/drawing/2014/main" id="{9244450A-7054-9247-9FDB-085588B63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10" name="Wordmark">
            <a:extLst>
              <a:ext uri="{FF2B5EF4-FFF2-40B4-BE49-F238E27FC236}">
                <a16:creationId xmlns:a16="http://schemas.microsoft.com/office/drawing/2014/main" id="{37C634A2-7DBB-BC4A-B232-DCAD64054D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4" name="Slide Number Placeholder 3">
            <a:extLst>
              <a:ext uri="{FF2B5EF4-FFF2-40B4-BE49-F238E27FC236}">
                <a16:creationId xmlns:a16="http://schemas.microsoft.com/office/drawing/2014/main" id="{9BAB0372-3294-5C4B-8FC7-6125AC8CA101}"/>
              </a:ext>
            </a:extLst>
          </p:cNvPr>
          <p:cNvSpPr>
            <a:spLocks noGrp="1"/>
          </p:cNvSpPr>
          <p:nvPr>
            <p:ph type="sldNum" sz="quarter" idx="12"/>
          </p:nvPr>
        </p:nvSpPr>
        <p:spPr/>
        <p:txBody>
          <a:bodyPr/>
          <a:lstStyle>
            <a:lvl1pPr>
              <a:defRPr>
                <a:solidFill>
                  <a:schemeClr val="tx1"/>
                </a:solidFill>
              </a:defRPr>
            </a:lvl1pPr>
          </a:lstStyle>
          <a:p>
            <a:fld id="{719A0B88-BF49-0446-AB6C-EDFF5613CB1A}" type="slidenum">
              <a:rPr lang="en-US"/>
              <a:pPr/>
              <a:t>‹#›</a:t>
            </a:fld>
            <a:endParaRPr lang="en-US" dirty="0"/>
          </a:p>
        </p:txBody>
      </p: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454025" y="454024"/>
            <a:ext cx="3559175" cy="1371600"/>
          </a:xfrm>
        </p:spPr>
        <p:txBody>
          <a:bodyPr wrap="none" tIns="45720" rIns="0" bIns="0" anchor="t" anchorCtr="0"/>
          <a:lstStyle>
            <a:lvl1pPr marL="0" indent="0" algn="l">
              <a:lnSpc>
                <a:spcPct val="80000"/>
              </a:lnSpc>
              <a:spcBef>
                <a:spcPts val="0"/>
              </a:spcBef>
              <a:buFontTx/>
              <a:buNone/>
              <a:defRPr sz="9600" b="0" spc="0" baseline="0">
                <a:solidFill>
                  <a:srgbClr val="8B86B3"/>
                </a:solidFill>
                <a:latin typeface="+mj-lt"/>
              </a:defRPr>
            </a:lvl1pPr>
            <a:lvl2pPr marL="0" indent="0" algn="l">
              <a:lnSpc>
                <a:spcPct val="80000"/>
              </a:lnSpc>
              <a:spcBef>
                <a:spcPts val="0"/>
              </a:spcBef>
              <a:buFontTx/>
              <a:buNone/>
              <a:defRPr sz="9600" b="0" spc="0" baseline="0">
                <a:solidFill>
                  <a:srgbClr val="8B86B3"/>
                </a:solidFill>
                <a:latin typeface="+mj-lt"/>
              </a:defRPr>
            </a:lvl2pPr>
            <a:lvl3pPr marL="0" indent="0" algn="l">
              <a:lnSpc>
                <a:spcPct val="80000"/>
              </a:lnSpc>
              <a:spcBef>
                <a:spcPts val="0"/>
              </a:spcBef>
              <a:buFontTx/>
              <a:buNone/>
              <a:defRPr sz="9600" b="0" spc="0" baseline="0">
                <a:solidFill>
                  <a:srgbClr val="8B86B3"/>
                </a:solidFill>
                <a:latin typeface="+mj-lt"/>
              </a:defRPr>
            </a:lvl3pPr>
            <a:lvl4pPr marL="0" indent="0" algn="l">
              <a:lnSpc>
                <a:spcPct val="80000"/>
              </a:lnSpc>
              <a:spcBef>
                <a:spcPts val="0"/>
              </a:spcBef>
              <a:buFontTx/>
              <a:buNone/>
              <a:defRPr sz="9600" b="0" spc="0" baseline="0">
                <a:solidFill>
                  <a:srgbClr val="8B86B3"/>
                </a:solidFill>
                <a:latin typeface="+mj-lt"/>
              </a:defRPr>
            </a:lvl4pPr>
            <a:lvl5pPr marL="0" indent="0" algn="l">
              <a:lnSpc>
                <a:spcPct val="80000"/>
              </a:lnSpc>
              <a:spcBef>
                <a:spcPts val="0"/>
              </a:spcBef>
              <a:buFontTx/>
              <a:buNone/>
              <a:defRPr sz="9600" b="0" spc="0" baseline="0">
                <a:solidFill>
                  <a:srgbClr val="8B86B3"/>
                </a:solidFill>
                <a:latin typeface="+mj-lt"/>
              </a:defRPr>
            </a:lvl5pPr>
            <a:lvl6pPr marL="0" indent="0" algn="l">
              <a:lnSpc>
                <a:spcPct val="80000"/>
              </a:lnSpc>
              <a:spcBef>
                <a:spcPts val="0"/>
              </a:spcBef>
              <a:buFontTx/>
              <a:buNone/>
              <a:defRPr sz="9600" b="0" spc="0" baseline="0">
                <a:solidFill>
                  <a:srgbClr val="8B86B3"/>
                </a:solidFill>
                <a:latin typeface="+mj-lt"/>
              </a:defRPr>
            </a:lvl6pPr>
            <a:lvl7pPr marL="0" indent="0" algn="l">
              <a:lnSpc>
                <a:spcPct val="80000"/>
              </a:lnSpc>
              <a:spcBef>
                <a:spcPts val="0"/>
              </a:spcBef>
              <a:buFontTx/>
              <a:buNone/>
              <a:defRPr sz="9600" b="0" spc="0" baseline="0">
                <a:solidFill>
                  <a:srgbClr val="8B86B3"/>
                </a:solidFill>
                <a:latin typeface="+mj-lt"/>
              </a:defRPr>
            </a:lvl7pPr>
            <a:lvl8pPr marL="0" indent="0" algn="l">
              <a:lnSpc>
                <a:spcPct val="80000"/>
              </a:lnSpc>
              <a:spcBef>
                <a:spcPts val="0"/>
              </a:spcBef>
              <a:buFontTx/>
              <a:buNone/>
              <a:defRPr sz="9600" b="0" spc="0" baseline="0">
                <a:solidFill>
                  <a:srgbClr val="8B86B3"/>
                </a:solidFill>
                <a:latin typeface="+mj-lt"/>
              </a:defRPr>
            </a:lvl8pPr>
            <a:lvl9pPr marL="0" indent="0" algn="l">
              <a:lnSpc>
                <a:spcPct val="80000"/>
              </a:lnSpc>
              <a:spcBef>
                <a:spcPts val="0"/>
              </a:spcBef>
              <a:buFontTx/>
              <a:buNone/>
              <a:defRPr sz="9600" b="0" spc="0" baseline="0">
                <a:solidFill>
                  <a:srgbClr val="8B86B3"/>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457200" y="2895600"/>
            <a:ext cx="11277599" cy="1767840"/>
          </a:xfrm>
        </p:spPr>
        <p:txBody>
          <a:bodyPr anchor="t" anchorCtr="0"/>
          <a:lstStyle>
            <a:lvl1pPr algn="l">
              <a:lnSpc>
                <a:spcPct val="90000"/>
              </a:lnSpc>
              <a:defRPr sz="6000" b="0">
                <a:solidFill>
                  <a:schemeClr val="tx1"/>
                </a:solidFill>
              </a:defRPr>
            </a:lvl1pPr>
          </a:lstStyle>
          <a:p>
            <a:r>
              <a:rPr lang="en-US" dirty="0"/>
              <a:t>[Section divider title]</a:t>
            </a:r>
          </a:p>
        </p:txBody>
      </p:sp>
    </p:spTree>
    <p:extLst>
      <p:ext uri="{BB962C8B-B14F-4D97-AF65-F5344CB8AC3E}">
        <p14:creationId xmlns:p14="http://schemas.microsoft.com/office/powerpoint/2010/main" val="3117018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2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2">
    <p:bg>
      <p:bgRef idx="1001">
        <a:schemeClr val="bg2"/>
      </p:bgRef>
    </p:bg>
    <p:spTree>
      <p:nvGrpSpPr>
        <p:cNvPr id="1" name=""/>
        <p:cNvGrpSpPr/>
        <p:nvPr/>
      </p:nvGrpSpPr>
      <p:grpSpPr>
        <a:xfrm>
          <a:off x="0" y="0"/>
          <a:ext cx="0" cy="0"/>
          <a:chOff x="0" y="0"/>
          <a:chExt cx="0" cy="0"/>
        </a:xfrm>
      </p:grpSpPr>
      <p:pic>
        <p:nvPicPr>
          <p:cNvPr id="7" name="Wave B">
            <a:extLst>
              <a:ext uri="{FF2B5EF4-FFF2-40B4-BE49-F238E27FC236}">
                <a16:creationId xmlns:a16="http://schemas.microsoft.com/office/drawing/2014/main" id="{4007F7A0-8DAF-2841-81F5-A410CCA65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Slide Number Placeholder 5">
            <a:extLst>
              <a:ext uri="{FF2B5EF4-FFF2-40B4-BE49-F238E27FC236}">
                <a16:creationId xmlns:a16="http://schemas.microsoft.com/office/drawing/2014/main" id="{2285EB08-50C2-8A46-85A3-853FB939A675}"/>
              </a:ext>
            </a:extLst>
          </p:cNvPr>
          <p:cNvSpPr>
            <a:spLocks noGrp="1"/>
          </p:cNvSpPr>
          <p:nvPr>
            <p:ph type="sldNum" sz="quarter" idx="12"/>
          </p:nvPr>
        </p:nvSpPr>
        <p:spPr/>
        <p:txBody>
          <a:bodyPr/>
          <a:lstStyle/>
          <a:p>
            <a:fld id="{719A0B88-BF49-0446-AB6C-EDFF5613CB1A}" type="slidenum">
              <a:rPr lang="en-US"/>
              <a:pPr/>
              <a:t>‹#›</a:t>
            </a:fld>
            <a:endParaRPr lang="en-US" dirty="0"/>
          </a:p>
        </p:txBody>
      </p:sp>
      <p:sp>
        <p:nvSpPr>
          <p:cNvPr id="5" name="Number">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454025" y="454024"/>
            <a:ext cx="3559175" cy="1371600"/>
          </a:xfrm>
        </p:spPr>
        <p:txBody>
          <a:bodyPr wrap="none" tIns="45720" rIns="0" bIns="0" anchor="t" anchorCtr="0"/>
          <a:lstStyle>
            <a:lvl1pPr marL="0" indent="0" algn="l">
              <a:lnSpc>
                <a:spcPct val="80000"/>
              </a:lnSpc>
              <a:spcBef>
                <a:spcPts val="0"/>
              </a:spcBef>
              <a:buFontTx/>
              <a:buNone/>
              <a:defRPr sz="9600" b="0" spc="0" baseline="0">
                <a:solidFill>
                  <a:srgbClr val="8B86B3"/>
                </a:solidFill>
                <a:latin typeface="+mj-lt"/>
              </a:defRPr>
            </a:lvl1pPr>
            <a:lvl2pPr marL="0" indent="0" algn="l">
              <a:lnSpc>
                <a:spcPct val="80000"/>
              </a:lnSpc>
              <a:spcBef>
                <a:spcPts val="0"/>
              </a:spcBef>
              <a:buFontTx/>
              <a:buNone/>
              <a:defRPr sz="9600" b="0" spc="0" baseline="0">
                <a:solidFill>
                  <a:srgbClr val="8B86B3"/>
                </a:solidFill>
                <a:latin typeface="+mj-lt"/>
              </a:defRPr>
            </a:lvl2pPr>
            <a:lvl3pPr marL="0" indent="0" algn="l">
              <a:lnSpc>
                <a:spcPct val="80000"/>
              </a:lnSpc>
              <a:spcBef>
                <a:spcPts val="0"/>
              </a:spcBef>
              <a:buFontTx/>
              <a:buNone/>
              <a:defRPr sz="9600" b="0" spc="0" baseline="0">
                <a:solidFill>
                  <a:srgbClr val="8B86B3"/>
                </a:solidFill>
                <a:latin typeface="+mj-lt"/>
              </a:defRPr>
            </a:lvl3pPr>
            <a:lvl4pPr marL="0" indent="0" algn="l">
              <a:lnSpc>
                <a:spcPct val="80000"/>
              </a:lnSpc>
              <a:spcBef>
                <a:spcPts val="0"/>
              </a:spcBef>
              <a:buFontTx/>
              <a:buNone/>
              <a:defRPr sz="9600" b="0" spc="0" baseline="0">
                <a:solidFill>
                  <a:srgbClr val="8B86B3"/>
                </a:solidFill>
                <a:latin typeface="+mj-lt"/>
              </a:defRPr>
            </a:lvl4pPr>
            <a:lvl5pPr marL="0" indent="0" algn="l">
              <a:lnSpc>
                <a:spcPct val="80000"/>
              </a:lnSpc>
              <a:spcBef>
                <a:spcPts val="0"/>
              </a:spcBef>
              <a:buFontTx/>
              <a:buNone/>
              <a:defRPr sz="9600" b="0" spc="0" baseline="0">
                <a:solidFill>
                  <a:srgbClr val="8B86B3"/>
                </a:solidFill>
                <a:latin typeface="+mj-lt"/>
              </a:defRPr>
            </a:lvl5pPr>
            <a:lvl6pPr marL="0" indent="0" algn="l">
              <a:lnSpc>
                <a:spcPct val="80000"/>
              </a:lnSpc>
              <a:spcBef>
                <a:spcPts val="0"/>
              </a:spcBef>
              <a:buFontTx/>
              <a:buNone/>
              <a:defRPr sz="9600" b="0" spc="0" baseline="0">
                <a:solidFill>
                  <a:srgbClr val="8B86B3"/>
                </a:solidFill>
                <a:latin typeface="+mj-lt"/>
              </a:defRPr>
            </a:lvl6pPr>
            <a:lvl7pPr marL="0" indent="0" algn="l">
              <a:lnSpc>
                <a:spcPct val="80000"/>
              </a:lnSpc>
              <a:spcBef>
                <a:spcPts val="0"/>
              </a:spcBef>
              <a:buFontTx/>
              <a:buNone/>
              <a:defRPr sz="9600" b="0" spc="0" baseline="0">
                <a:solidFill>
                  <a:srgbClr val="8B86B3"/>
                </a:solidFill>
                <a:latin typeface="+mj-lt"/>
              </a:defRPr>
            </a:lvl7pPr>
            <a:lvl8pPr marL="0" indent="0" algn="l">
              <a:lnSpc>
                <a:spcPct val="80000"/>
              </a:lnSpc>
              <a:spcBef>
                <a:spcPts val="0"/>
              </a:spcBef>
              <a:buFontTx/>
              <a:buNone/>
              <a:defRPr sz="9600" b="0" spc="0" baseline="0">
                <a:solidFill>
                  <a:srgbClr val="8B86B3"/>
                </a:solidFill>
                <a:latin typeface="+mj-lt"/>
              </a:defRPr>
            </a:lvl8pPr>
            <a:lvl9pPr marL="0" indent="0" algn="l">
              <a:lnSpc>
                <a:spcPct val="80000"/>
              </a:lnSpc>
              <a:spcBef>
                <a:spcPts val="0"/>
              </a:spcBef>
              <a:buFontTx/>
              <a:buNone/>
              <a:defRPr sz="9600" b="0" spc="0" baseline="0">
                <a:solidFill>
                  <a:srgbClr val="8B86B3"/>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457201" y="2895600"/>
            <a:ext cx="11277599" cy="1767840"/>
          </a:xfrm>
        </p:spPr>
        <p:txBody>
          <a:bodyPr anchor="t" anchorCtr="0"/>
          <a:lstStyle>
            <a:lvl1pPr algn="l">
              <a:lnSpc>
                <a:spcPct val="90000"/>
              </a:lnSpc>
              <a:defRPr sz="6000" b="0">
                <a:solidFill>
                  <a:schemeClr val="tx2"/>
                </a:solidFill>
              </a:defRPr>
            </a:lvl1pPr>
          </a:lstStyle>
          <a:p>
            <a:r>
              <a:rPr lang="en-US" dirty="0"/>
              <a:t>[Section divider title]</a:t>
            </a:r>
          </a:p>
        </p:txBody>
      </p:sp>
    </p:spTree>
    <p:extLst>
      <p:ext uri="{BB962C8B-B14F-4D97-AF65-F5344CB8AC3E}">
        <p14:creationId xmlns:p14="http://schemas.microsoft.com/office/powerpoint/2010/main" val="390579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2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3">
    <p:bg>
      <p:bgRef idx="1001">
        <a:schemeClr val="bg1"/>
      </p:bgRef>
    </p:bg>
    <p:spTree>
      <p:nvGrpSpPr>
        <p:cNvPr id="1" name=""/>
        <p:cNvGrpSpPr/>
        <p:nvPr/>
      </p:nvGrpSpPr>
      <p:grpSpPr>
        <a:xfrm>
          <a:off x="0" y="0"/>
          <a:ext cx="0" cy="0"/>
          <a:chOff x="0" y="0"/>
          <a:chExt cx="0" cy="0"/>
        </a:xfrm>
      </p:grpSpPr>
      <p:pic>
        <p:nvPicPr>
          <p:cNvPr id="7" name="Wave B">
            <a:extLst>
              <a:ext uri="{FF2B5EF4-FFF2-40B4-BE49-F238E27FC236}">
                <a16:creationId xmlns:a16="http://schemas.microsoft.com/office/drawing/2014/main" id="{98D60DC9-2DF2-8D42-8009-6A76D2C51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Slide Number Placeholder 5">
            <a:extLst>
              <a:ext uri="{FF2B5EF4-FFF2-40B4-BE49-F238E27FC236}">
                <a16:creationId xmlns:a16="http://schemas.microsoft.com/office/drawing/2014/main" id="{AC69251E-620F-6C4B-ADAE-91975A3F5920}"/>
              </a:ext>
            </a:extLst>
          </p:cNvPr>
          <p:cNvSpPr>
            <a:spLocks noGrp="1"/>
          </p:cNvSpPr>
          <p:nvPr>
            <p:ph type="sldNum" sz="quarter" idx="12"/>
          </p:nvPr>
        </p:nvSpPr>
        <p:spPr/>
        <p:txBody>
          <a:bodyPr/>
          <a:lstStyle/>
          <a:p>
            <a:fld id="{719A0B88-BF49-0446-AB6C-EDFF5613CB1A}" type="slidenum">
              <a:rPr lang="en-US"/>
              <a:pPr/>
              <a:t>‹#›</a:t>
            </a:fld>
            <a:endParaRPr lang="en-US" dirty="0"/>
          </a:p>
        </p:txBody>
      </p:sp>
      <p:sp>
        <p:nvSpPr>
          <p:cNvPr id="5" name="Number">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454025" y="454024"/>
            <a:ext cx="3559175" cy="1371600"/>
          </a:xfrm>
        </p:spPr>
        <p:txBody>
          <a:bodyPr wrap="none" tIns="45720" rIns="0" bIns="0" anchor="t" anchorCtr="0"/>
          <a:lstStyle>
            <a:lvl1pPr marL="0" indent="0" algn="l">
              <a:lnSpc>
                <a:spcPct val="80000"/>
              </a:lnSpc>
              <a:spcBef>
                <a:spcPts val="0"/>
              </a:spcBef>
              <a:buFontTx/>
              <a:buNone/>
              <a:defRPr sz="9600" b="0" spc="0" baseline="0">
                <a:solidFill>
                  <a:srgbClr val="8B86B3"/>
                </a:solidFill>
                <a:latin typeface="+mj-lt"/>
              </a:defRPr>
            </a:lvl1pPr>
            <a:lvl2pPr marL="0" indent="0" algn="l">
              <a:lnSpc>
                <a:spcPct val="80000"/>
              </a:lnSpc>
              <a:spcBef>
                <a:spcPts val="0"/>
              </a:spcBef>
              <a:buFontTx/>
              <a:buNone/>
              <a:defRPr sz="9600" b="0" spc="0" baseline="0">
                <a:solidFill>
                  <a:srgbClr val="8B86B3"/>
                </a:solidFill>
                <a:latin typeface="+mj-lt"/>
              </a:defRPr>
            </a:lvl2pPr>
            <a:lvl3pPr marL="0" indent="0" algn="l">
              <a:lnSpc>
                <a:spcPct val="80000"/>
              </a:lnSpc>
              <a:spcBef>
                <a:spcPts val="0"/>
              </a:spcBef>
              <a:buFontTx/>
              <a:buNone/>
              <a:defRPr sz="9600" b="0" spc="0" baseline="0">
                <a:solidFill>
                  <a:srgbClr val="8B86B3"/>
                </a:solidFill>
                <a:latin typeface="+mj-lt"/>
              </a:defRPr>
            </a:lvl3pPr>
            <a:lvl4pPr marL="0" indent="0" algn="l">
              <a:lnSpc>
                <a:spcPct val="80000"/>
              </a:lnSpc>
              <a:spcBef>
                <a:spcPts val="0"/>
              </a:spcBef>
              <a:buFontTx/>
              <a:buNone/>
              <a:defRPr sz="9600" b="0" spc="0" baseline="0">
                <a:solidFill>
                  <a:srgbClr val="8B86B3"/>
                </a:solidFill>
                <a:latin typeface="+mj-lt"/>
              </a:defRPr>
            </a:lvl4pPr>
            <a:lvl5pPr marL="0" indent="0" algn="l">
              <a:lnSpc>
                <a:spcPct val="80000"/>
              </a:lnSpc>
              <a:spcBef>
                <a:spcPts val="0"/>
              </a:spcBef>
              <a:buFontTx/>
              <a:buNone/>
              <a:defRPr sz="9600" b="0" spc="0" baseline="0">
                <a:solidFill>
                  <a:srgbClr val="8B86B3"/>
                </a:solidFill>
                <a:latin typeface="+mj-lt"/>
              </a:defRPr>
            </a:lvl5pPr>
            <a:lvl6pPr marL="0" indent="0" algn="l">
              <a:lnSpc>
                <a:spcPct val="80000"/>
              </a:lnSpc>
              <a:spcBef>
                <a:spcPts val="0"/>
              </a:spcBef>
              <a:buFontTx/>
              <a:buNone/>
              <a:defRPr sz="9600" b="0" spc="0" baseline="0">
                <a:solidFill>
                  <a:srgbClr val="8B86B3"/>
                </a:solidFill>
                <a:latin typeface="+mj-lt"/>
              </a:defRPr>
            </a:lvl6pPr>
            <a:lvl7pPr marL="0" indent="0" algn="l">
              <a:lnSpc>
                <a:spcPct val="80000"/>
              </a:lnSpc>
              <a:spcBef>
                <a:spcPts val="0"/>
              </a:spcBef>
              <a:buFontTx/>
              <a:buNone/>
              <a:defRPr sz="9600" b="0" spc="0" baseline="0">
                <a:solidFill>
                  <a:srgbClr val="8B86B3"/>
                </a:solidFill>
                <a:latin typeface="+mj-lt"/>
              </a:defRPr>
            </a:lvl7pPr>
            <a:lvl8pPr marL="0" indent="0" algn="l">
              <a:lnSpc>
                <a:spcPct val="80000"/>
              </a:lnSpc>
              <a:spcBef>
                <a:spcPts val="0"/>
              </a:spcBef>
              <a:buFontTx/>
              <a:buNone/>
              <a:defRPr sz="9600" b="0" spc="0" baseline="0">
                <a:solidFill>
                  <a:srgbClr val="8B86B3"/>
                </a:solidFill>
                <a:latin typeface="+mj-lt"/>
              </a:defRPr>
            </a:lvl8pPr>
            <a:lvl9pPr marL="0" indent="0" algn="l">
              <a:lnSpc>
                <a:spcPct val="80000"/>
              </a:lnSpc>
              <a:spcBef>
                <a:spcPts val="0"/>
              </a:spcBef>
              <a:buFontTx/>
              <a:buNone/>
              <a:defRPr sz="9600" b="0" spc="0" baseline="0">
                <a:solidFill>
                  <a:srgbClr val="8B86B3"/>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457201" y="2895600"/>
            <a:ext cx="11277599" cy="1737360"/>
          </a:xfrm>
        </p:spPr>
        <p:txBody>
          <a:bodyPr anchor="t" anchorCtr="0"/>
          <a:lstStyle>
            <a:lvl1pPr algn="l">
              <a:lnSpc>
                <a:spcPct val="90000"/>
              </a:lnSpc>
              <a:defRPr sz="6000" b="0">
                <a:solidFill>
                  <a:schemeClr val="tx1"/>
                </a:solidFill>
              </a:defRPr>
            </a:lvl1pPr>
          </a:lstStyle>
          <a:p>
            <a:r>
              <a:rPr lang="en-US" dirty="0"/>
              <a:t>[Section divider title]</a:t>
            </a:r>
          </a:p>
        </p:txBody>
      </p:sp>
    </p:spTree>
    <p:extLst>
      <p:ext uri="{BB962C8B-B14F-4D97-AF65-F5344CB8AC3E}">
        <p14:creationId xmlns:p14="http://schemas.microsoft.com/office/powerpoint/2010/main" val="1422053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2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Ref idx="1001">
        <a:schemeClr val="bg2"/>
      </p:bgRef>
    </p:bg>
    <p:spTree>
      <p:nvGrpSpPr>
        <p:cNvPr id="1" name=""/>
        <p:cNvGrpSpPr/>
        <p:nvPr/>
      </p:nvGrpSpPr>
      <p:grpSpPr>
        <a:xfrm>
          <a:off x="0" y="0"/>
          <a:ext cx="0" cy="0"/>
          <a:chOff x="0" y="0"/>
          <a:chExt cx="0" cy="0"/>
        </a:xfrm>
      </p:grpSpPr>
      <p:pic>
        <p:nvPicPr>
          <p:cNvPr id="9" name="Wave B">
            <a:extLst>
              <a:ext uri="{FF2B5EF4-FFF2-40B4-BE49-F238E27FC236}">
                <a16:creationId xmlns:a16="http://schemas.microsoft.com/office/drawing/2014/main" id="{43A1C893-EBF2-BA4A-81A0-61A9157AE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8" name="PECO" descr="PECO: An Exelon Company">
            <a:extLst>
              <a:ext uri="{FF2B5EF4-FFF2-40B4-BE49-F238E27FC236}">
                <a16:creationId xmlns:a16="http://schemas.microsoft.com/office/drawing/2014/main" id="{2ECFCED1-3E54-6A4A-9C04-57577F469B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7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10629900" cy="1737360"/>
          </a:xfrm>
        </p:spPr>
        <p:txBody>
          <a:bodyPr anchor="t" anchorCtr="0"/>
          <a:lstStyle>
            <a:lvl1pPr algn="l">
              <a:lnSpc>
                <a:spcPct val="90000"/>
              </a:lnSpc>
              <a:defRPr sz="6000" b="0">
                <a:solidFill>
                  <a:schemeClr val="tx2"/>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4846320"/>
            <a:ext cx="106299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Tree>
    <p:extLst>
      <p:ext uri="{BB962C8B-B14F-4D97-AF65-F5344CB8AC3E}">
        <p14:creationId xmlns:p14="http://schemas.microsoft.com/office/powerpoint/2010/main" val="46203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4E1484-72E0-8F46-BA51-4FB8E803694C}"/>
              </a:ext>
            </a:extLst>
          </p:cNvPr>
          <p:cNvSpPr>
            <a:spLocks noGrp="1"/>
          </p:cNvSpPr>
          <p:nvPr>
            <p:ph type="sldNum" sz="quarter" idx="12"/>
          </p:nvPr>
        </p:nvSpPr>
        <p:spPr/>
        <p:txBody>
          <a:bodyPr/>
          <a:lstStyle/>
          <a:p>
            <a:fld id="{719A0B88-BF49-0446-AB6C-EDFF5613CB1A}" type="slidenum">
              <a:rPr lang="en-US"/>
              <a:pPr/>
              <a:t>‹#›</a:t>
            </a:fld>
            <a:endParaRPr lang="en-US" dirty="0"/>
          </a:p>
        </p:txBody>
      </p:sp>
      <p:sp>
        <p:nvSpPr>
          <p:cNvPr id="11" name="Title 1">
            <a:extLst>
              <a:ext uri="{FF2B5EF4-FFF2-40B4-BE49-F238E27FC236}">
                <a16:creationId xmlns:a16="http://schemas.microsoft.com/office/drawing/2014/main" id="{B5CCE3BE-287D-5C40-8E88-33DE08CE26DD}"/>
              </a:ext>
            </a:extLst>
          </p:cNvPr>
          <p:cNvSpPr>
            <a:spLocks noGrp="1"/>
          </p:cNvSpPr>
          <p:nvPr>
            <p:ph type="title" hasCustomPrompt="1"/>
          </p:nvPr>
        </p:nvSpPr>
        <p:spPr/>
        <p:txBody>
          <a:bodyPr/>
          <a:lstStyle/>
          <a:p>
            <a:r>
              <a:rPr lang="en-US" dirty="0"/>
              <a:t>[Slide title]</a:t>
            </a:r>
          </a:p>
        </p:txBody>
      </p:sp>
      <p:sp>
        <p:nvSpPr>
          <p:cNvPr id="17" name="Content Placeholder 2">
            <a:extLst>
              <a:ext uri="{FF2B5EF4-FFF2-40B4-BE49-F238E27FC236}">
                <a16:creationId xmlns:a16="http://schemas.microsoft.com/office/drawing/2014/main" id="{0E9F1870-3C4F-E343-9315-9272E6696900}"/>
              </a:ext>
            </a:extLst>
          </p:cNvPr>
          <p:cNvSpPr>
            <a:spLocks noGrp="1"/>
          </p:cNvSpPr>
          <p:nvPr>
            <p:ph sz="quarter" idx="10" hasCustomPrompt="1"/>
          </p:nvPr>
        </p:nvSpPr>
        <p:spPr>
          <a:xfrm>
            <a:off x="457200" y="1714500"/>
            <a:ext cx="9350375" cy="4495800"/>
          </a:xfrm>
        </p:spPr>
        <p:txBody>
          <a:bodyPr/>
          <a:lstStyle>
            <a:lvl1pPr marL="914400" indent="-914400">
              <a:lnSpc>
                <a:spcPct val="100000"/>
              </a:lnSpc>
              <a:spcBef>
                <a:spcPts val="400"/>
              </a:spcBef>
              <a:buFont typeface="+mj-lt"/>
              <a:buAutoNum type="arabicPeriod"/>
              <a:defRPr sz="4000" b="0"/>
            </a:lvl1pPr>
            <a:lvl2pPr marL="1143000" indent="-228600">
              <a:buFont typeface="Arial" panose="020B0604020202020204" pitchFamily="34" charset="0"/>
              <a:buChar char="–"/>
              <a:defRPr sz="1600"/>
            </a:lvl2pPr>
            <a:lvl3pPr marL="1371600" indent="-228600">
              <a:buFont typeface="Arial" panose="020B0604020202020204" pitchFamily="34" charset="0"/>
              <a:buChar char="–"/>
              <a:defRPr sz="1600"/>
            </a:lvl3pPr>
            <a:lvl4pPr marL="1600200" indent="-228600">
              <a:buFont typeface="Arial" panose="020B0604020202020204" pitchFamily="34" charset="0"/>
              <a:buChar char="–"/>
              <a:defRPr sz="1600"/>
            </a:lvl4pPr>
            <a:lvl5pPr marL="1828800" indent="-228600">
              <a:buFont typeface="Arial" panose="020B0604020202020204" pitchFamily="34" charset="0"/>
              <a:buChar char="–"/>
              <a:defRPr sz="1600"/>
            </a:lvl5pPr>
            <a:lvl6pPr marL="2057400" indent="-228600">
              <a:buFont typeface="Arial" panose="020B0604020202020204" pitchFamily="34" charset="0"/>
              <a:buChar char="–"/>
              <a:defRPr sz="1600"/>
            </a:lvl6pPr>
            <a:lvl7pPr marL="2286000" indent="-228600">
              <a:buFont typeface="Arial" panose="020B0604020202020204" pitchFamily="34" charset="0"/>
              <a:buChar char="–"/>
              <a:defRPr sz="1600"/>
            </a:lvl7pPr>
            <a:lvl8pPr marL="2514600" indent="-228600">
              <a:buFont typeface="Arial" panose="020B0604020202020204" pitchFamily="34" charset="0"/>
              <a:buChar char="–"/>
              <a:defRPr sz="1600"/>
            </a:lvl8pPr>
            <a:lvl9pPr marL="2743200" indent="-228600">
              <a:buFont typeface="Arial" panose="020B0604020202020204" pitchFamily="34" charset="0"/>
              <a:buChar char="–"/>
              <a:defRPr sz="1600"/>
            </a:lvl9pPr>
          </a:lstStyle>
          <a:p>
            <a:pPr lvl="0"/>
            <a:r>
              <a:rPr lang="en-US" dirty="0"/>
              <a:t>[Agenda item]</a:t>
            </a:r>
          </a:p>
          <a:p>
            <a:pPr lvl="1"/>
            <a:r>
              <a:rPr lang="en-US" dirty="0"/>
              <a:t>[Agenda sub-item]</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52526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1080">
          <p15:clr>
            <a:srgbClr val="5ACBF0"/>
          </p15:clr>
        </p15:guide>
        <p15:guide id="7" pos="864">
          <p15:clr>
            <a:srgbClr val="9FCC3B"/>
          </p15:clr>
        </p15:guide>
        <p15:guide id="8" orient="horz" pos="3912">
          <p15:clr>
            <a:srgbClr val="5ACBF0"/>
          </p15:clr>
        </p15:guide>
        <p15:guide id="9" orient="horz" pos="1092"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peaker intro">
    <p:bg>
      <p:bgRef idx="1001">
        <a:schemeClr val="bg2"/>
      </p:bgRef>
    </p:bg>
    <p:spTree>
      <p:nvGrpSpPr>
        <p:cNvPr id="1" name=""/>
        <p:cNvGrpSpPr/>
        <p:nvPr/>
      </p:nvGrpSpPr>
      <p:grpSpPr>
        <a:xfrm>
          <a:off x="0" y="0"/>
          <a:ext cx="0" cy="0"/>
          <a:chOff x="0" y="0"/>
          <a:chExt cx="0" cy="0"/>
        </a:xfrm>
      </p:grpSpPr>
      <p:pic>
        <p:nvPicPr>
          <p:cNvPr id="12" name="Wave C">
            <a:extLst>
              <a:ext uri="{FF2B5EF4-FFF2-40B4-BE49-F238E27FC236}">
                <a16:creationId xmlns:a16="http://schemas.microsoft.com/office/drawing/2014/main" id="{33D6D484-7397-DD4C-9A1C-BB0604E71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9" y="6096"/>
            <a:ext cx="12181162" cy="6851904"/>
          </a:xfrm>
          <a:prstGeom prst="rect">
            <a:avLst/>
          </a:prstGeom>
        </p:spPr>
      </p:pic>
      <p:sp>
        <p:nvSpPr>
          <p:cNvPr id="5" name="Slide Number Placeholder 4">
            <a:extLst>
              <a:ext uri="{FF2B5EF4-FFF2-40B4-BE49-F238E27FC236}">
                <a16:creationId xmlns:a16="http://schemas.microsoft.com/office/drawing/2014/main" id="{1195531D-1DD2-3243-8E04-89DDE064FD70}"/>
              </a:ext>
            </a:extLst>
          </p:cNvPr>
          <p:cNvSpPr>
            <a:spLocks noGrp="1"/>
          </p:cNvSpPr>
          <p:nvPr>
            <p:ph type="sldNum" sz="quarter" idx="12"/>
          </p:nvPr>
        </p:nvSpPr>
        <p:spPr/>
        <p:txBody>
          <a:bodyPr/>
          <a:lstStyle>
            <a:lvl1pPr>
              <a:defRPr>
                <a:solidFill>
                  <a:schemeClr val="tx1"/>
                </a:solidFill>
              </a:defRPr>
            </a:lvl1pPr>
          </a:lstStyle>
          <a:p>
            <a:fld id="{719A0B88-BF49-0446-AB6C-EDFF5613CB1A}" type="slidenum">
              <a:rPr lang="en-US"/>
              <a:pPr/>
              <a:t>‹#›</a:t>
            </a:fld>
            <a:endParaRPr lang="en-US" dirty="0"/>
          </a:p>
        </p:txBody>
      </p:sp>
      <p:pic>
        <p:nvPicPr>
          <p:cNvPr id="9" name="Wordmark">
            <a:extLst>
              <a:ext uri="{FF2B5EF4-FFF2-40B4-BE49-F238E27FC236}">
                <a16:creationId xmlns:a16="http://schemas.microsoft.com/office/drawing/2014/main" id="{B2D92BD7-7DA0-6D4D-9590-91C95A81FC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2" name="Title 1">
            <a:extLst>
              <a:ext uri="{FF2B5EF4-FFF2-40B4-BE49-F238E27FC236}">
                <a16:creationId xmlns:a16="http://schemas.microsoft.com/office/drawing/2014/main" id="{D641D334-3DBF-4D13-804B-67B29A3D48B5}"/>
              </a:ext>
            </a:extLst>
          </p:cNvPr>
          <p:cNvSpPr>
            <a:spLocks noGrp="1"/>
          </p:cNvSpPr>
          <p:nvPr>
            <p:ph type="title" hasCustomPrompt="1"/>
          </p:nvPr>
        </p:nvSpPr>
        <p:spPr>
          <a:xfrm>
            <a:off x="457200" y="1714500"/>
            <a:ext cx="7419975" cy="1874520"/>
          </a:xfrm>
        </p:spPr>
        <p:txBody>
          <a:bodyPr anchor="t" anchorCtr="0"/>
          <a:lstStyle>
            <a:lvl1pPr algn="l">
              <a:lnSpc>
                <a:spcPct val="90000"/>
              </a:lnSpc>
              <a:defRPr sz="4400" b="1">
                <a:solidFill>
                  <a:schemeClr val="tx1"/>
                </a:solidFill>
              </a:defRPr>
            </a:lvl1pPr>
          </a:lstStyle>
          <a:p>
            <a:r>
              <a:rPr lang="en-US" dirty="0"/>
              <a:t>[Speaker intro subject title]</a:t>
            </a:r>
          </a:p>
        </p:txBody>
      </p:sp>
      <p:sp>
        <p:nvSpPr>
          <p:cNvPr id="4" name="Text Placeholder 2">
            <a:extLst>
              <a:ext uri="{FF2B5EF4-FFF2-40B4-BE49-F238E27FC236}">
                <a16:creationId xmlns:a16="http://schemas.microsoft.com/office/drawing/2014/main" id="{1B685121-0D7D-4F48-835F-6C4245E490BB}"/>
              </a:ext>
            </a:extLst>
          </p:cNvPr>
          <p:cNvSpPr>
            <a:spLocks noGrp="1"/>
          </p:cNvSpPr>
          <p:nvPr>
            <p:ph type="body" sz="quarter" idx="10" hasCustomPrompt="1"/>
          </p:nvPr>
        </p:nvSpPr>
        <p:spPr>
          <a:xfrm>
            <a:off x="457200" y="3931920"/>
            <a:ext cx="7419974" cy="914400"/>
          </a:xfrm>
        </p:spPr>
        <p:txBody>
          <a:bodyPr/>
          <a:lstStyle>
            <a:lvl1pPr marL="0" indent="0">
              <a:spcBef>
                <a:spcPts val="0"/>
              </a:spcBef>
              <a:buFontTx/>
              <a:buNone/>
              <a:defRPr sz="1800" b="1"/>
            </a:lvl1pPr>
            <a:lvl2pPr marL="0" indent="0">
              <a:spcBef>
                <a:spcPts val="0"/>
              </a:spcBef>
              <a:buFontTx/>
              <a:buNone/>
              <a:defRPr sz="1800"/>
            </a:lvl2pPr>
            <a:lvl3pPr marL="228600" indent="-228600">
              <a:spcBef>
                <a:spcPts val="1200"/>
              </a:spcBef>
              <a:buFont typeface="Arial" panose="020B0604020202020204" pitchFamily="34" charset="0"/>
              <a:buChar char="•"/>
              <a:defRPr/>
            </a:lvl3pPr>
            <a:lvl4pPr marL="457200">
              <a:defRPr/>
            </a:lvl4pPr>
            <a:lvl5pPr marL="685800" indent="-228600">
              <a:buFont typeface="Arial" panose="020B0604020202020204" pitchFamily="34" charset="0"/>
              <a:buChar char="»"/>
              <a:defRPr/>
            </a:lvl5pPr>
            <a:lvl6pPr marL="914400" indent="-228600">
              <a:buFont typeface="Arial" panose="020B0604020202020204" pitchFamily="34" charset="0"/>
              <a:buChar char="–"/>
              <a:defRPr/>
            </a:lvl6pPr>
            <a:lvl7pPr marL="1143000" indent="-228600">
              <a:buFont typeface="Arial" panose="020B0604020202020204" pitchFamily="34" charset="0"/>
              <a:buChar char="–"/>
              <a:defRPr/>
            </a:lvl7pPr>
            <a:lvl8pPr marL="1371600" indent="-228600">
              <a:buFont typeface="Arial" panose="020B0604020202020204" pitchFamily="34" charset="0"/>
              <a:buChar char="–"/>
              <a:defRPr/>
            </a:lvl8pPr>
            <a:lvl9pPr marL="1600200" indent="-228600">
              <a:buFont typeface="Arial" panose="020B0604020202020204" pitchFamily="34" charset="0"/>
              <a:buChar char="–"/>
              <a:defRPr/>
            </a:lvl9pPr>
          </a:lstStyle>
          <a:p>
            <a:pPr lvl="0"/>
            <a:r>
              <a:rPr lang="en-US" dirty="0"/>
              <a:t>[Speaker Name]</a:t>
            </a:r>
          </a:p>
          <a:p>
            <a:pPr lvl="1"/>
            <a:r>
              <a:rPr lang="en-US" dirty="0"/>
              <a:t>[Speaker Title]</a:t>
            </a:r>
          </a:p>
        </p:txBody>
      </p:sp>
    </p:spTree>
    <p:extLst>
      <p:ext uri="{BB962C8B-B14F-4D97-AF65-F5344CB8AC3E}">
        <p14:creationId xmlns:p14="http://schemas.microsoft.com/office/powerpoint/2010/main" val="144885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peaker intro picture">
    <p:bg>
      <p:bgRef idx="1001">
        <a:schemeClr val="bg2"/>
      </p:bgRef>
    </p:bg>
    <p:spTree>
      <p:nvGrpSpPr>
        <p:cNvPr id="1" name=""/>
        <p:cNvGrpSpPr/>
        <p:nvPr/>
      </p:nvGrpSpPr>
      <p:grpSpPr>
        <a:xfrm>
          <a:off x="0" y="0"/>
          <a:ext cx="0" cy="0"/>
          <a:chOff x="0" y="0"/>
          <a:chExt cx="0" cy="0"/>
        </a:xfrm>
      </p:grpSpPr>
      <p:pic>
        <p:nvPicPr>
          <p:cNvPr id="13" name="Wave C">
            <a:extLst>
              <a:ext uri="{FF2B5EF4-FFF2-40B4-BE49-F238E27FC236}">
                <a16:creationId xmlns:a16="http://schemas.microsoft.com/office/drawing/2014/main" id="{C045DD1C-941E-6D44-AF68-77AA65D8AC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9" y="0"/>
            <a:ext cx="12181162" cy="6851904"/>
          </a:xfrm>
          <a:prstGeom prst="rect">
            <a:avLst/>
          </a:prstGeom>
        </p:spPr>
      </p:pic>
      <p:sp>
        <p:nvSpPr>
          <p:cNvPr id="5" name="Slide Number Placeholder 4">
            <a:extLst>
              <a:ext uri="{FF2B5EF4-FFF2-40B4-BE49-F238E27FC236}">
                <a16:creationId xmlns:a16="http://schemas.microsoft.com/office/drawing/2014/main" id="{1195531D-1DD2-3243-8E04-89DDE064FD70}"/>
              </a:ext>
            </a:extLst>
          </p:cNvPr>
          <p:cNvSpPr>
            <a:spLocks noGrp="1"/>
          </p:cNvSpPr>
          <p:nvPr>
            <p:ph type="sldNum" sz="quarter" idx="12"/>
          </p:nvPr>
        </p:nvSpPr>
        <p:spPr/>
        <p:txBody>
          <a:bodyPr/>
          <a:lstStyle>
            <a:lvl1pPr>
              <a:defRPr>
                <a:solidFill>
                  <a:schemeClr val="tx1"/>
                </a:solidFill>
              </a:defRPr>
            </a:lvl1pPr>
          </a:lstStyle>
          <a:p>
            <a:fld id="{719A0B88-BF49-0446-AB6C-EDFF5613CB1A}" type="slidenum">
              <a:rPr lang="en-US"/>
              <a:pPr/>
              <a:t>‹#›</a:t>
            </a:fld>
            <a:endParaRPr lang="en-US" dirty="0"/>
          </a:p>
        </p:txBody>
      </p:sp>
      <p:pic>
        <p:nvPicPr>
          <p:cNvPr id="11" name="Wordmark">
            <a:extLst>
              <a:ext uri="{FF2B5EF4-FFF2-40B4-BE49-F238E27FC236}">
                <a16:creationId xmlns:a16="http://schemas.microsoft.com/office/drawing/2014/main" id="{45FC564B-A88F-3648-8242-652ED67C5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2" name="Title 1">
            <a:extLst>
              <a:ext uri="{FF2B5EF4-FFF2-40B4-BE49-F238E27FC236}">
                <a16:creationId xmlns:a16="http://schemas.microsoft.com/office/drawing/2014/main" id="{D641D334-3DBF-4D13-804B-67B29A3D48B5}"/>
              </a:ext>
            </a:extLst>
          </p:cNvPr>
          <p:cNvSpPr>
            <a:spLocks noGrp="1"/>
          </p:cNvSpPr>
          <p:nvPr>
            <p:ph type="title" hasCustomPrompt="1"/>
          </p:nvPr>
        </p:nvSpPr>
        <p:spPr>
          <a:xfrm>
            <a:off x="457200" y="1028700"/>
            <a:ext cx="7419975" cy="1874520"/>
          </a:xfrm>
        </p:spPr>
        <p:txBody>
          <a:bodyPr anchor="t" anchorCtr="0"/>
          <a:lstStyle>
            <a:lvl1pPr algn="l">
              <a:lnSpc>
                <a:spcPct val="90000"/>
              </a:lnSpc>
              <a:defRPr sz="4400" b="1">
                <a:solidFill>
                  <a:schemeClr val="tx1"/>
                </a:solidFill>
              </a:defRPr>
            </a:lvl1pPr>
          </a:lstStyle>
          <a:p>
            <a:r>
              <a:rPr lang="en-US" dirty="0"/>
              <a:t>[Speaker intro subject title]</a:t>
            </a:r>
          </a:p>
        </p:txBody>
      </p:sp>
      <p:sp>
        <p:nvSpPr>
          <p:cNvPr id="4" name="Text Placeholder 2">
            <a:extLst>
              <a:ext uri="{FF2B5EF4-FFF2-40B4-BE49-F238E27FC236}">
                <a16:creationId xmlns:a16="http://schemas.microsoft.com/office/drawing/2014/main" id="{1B685121-0D7D-4F48-835F-6C4245E490BB}"/>
              </a:ext>
            </a:extLst>
          </p:cNvPr>
          <p:cNvSpPr>
            <a:spLocks noGrp="1"/>
          </p:cNvSpPr>
          <p:nvPr>
            <p:ph type="body" sz="quarter" idx="10" hasCustomPrompt="1"/>
          </p:nvPr>
        </p:nvSpPr>
        <p:spPr>
          <a:xfrm>
            <a:off x="457200" y="5160646"/>
            <a:ext cx="7419974" cy="914400"/>
          </a:xfrm>
        </p:spPr>
        <p:txBody>
          <a:bodyPr/>
          <a:lstStyle>
            <a:lvl1pPr marL="0" indent="0">
              <a:spcBef>
                <a:spcPts val="0"/>
              </a:spcBef>
              <a:buFontTx/>
              <a:buNone/>
              <a:defRPr sz="1800" b="1"/>
            </a:lvl1pPr>
            <a:lvl2pPr marL="0" indent="0">
              <a:spcBef>
                <a:spcPts val="0"/>
              </a:spcBef>
              <a:buFontTx/>
              <a:buNone/>
              <a:defRPr sz="1800"/>
            </a:lvl2pPr>
            <a:lvl3pPr marL="228600" indent="-228600">
              <a:spcBef>
                <a:spcPts val="1200"/>
              </a:spcBef>
              <a:buFont typeface="Arial" panose="020B0604020202020204" pitchFamily="34" charset="0"/>
              <a:buChar char="•"/>
              <a:defRPr/>
            </a:lvl3pPr>
            <a:lvl4pPr marL="457200">
              <a:defRPr/>
            </a:lvl4pPr>
            <a:lvl5pPr marL="685800" indent="-228600">
              <a:buFont typeface="Arial" panose="020B0604020202020204" pitchFamily="34" charset="0"/>
              <a:buChar char="»"/>
              <a:defRPr/>
            </a:lvl5pPr>
            <a:lvl6pPr marL="914400" indent="-228600">
              <a:buFont typeface="Arial" panose="020B0604020202020204" pitchFamily="34" charset="0"/>
              <a:buChar char="–"/>
              <a:defRPr/>
            </a:lvl6pPr>
            <a:lvl7pPr marL="1143000" indent="-228600">
              <a:buFont typeface="Arial" panose="020B0604020202020204" pitchFamily="34" charset="0"/>
              <a:buChar char="–"/>
              <a:defRPr/>
            </a:lvl7pPr>
            <a:lvl8pPr marL="1371600" indent="-228600">
              <a:buFont typeface="Arial" panose="020B0604020202020204" pitchFamily="34" charset="0"/>
              <a:buChar char="–"/>
              <a:defRPr/>
            </a:lvl8pPr>
            <a:lvl9pPr marL="1600200" indent="-228600">
              <a:buFont typeface="Arial" panose="020B0604020202020204" pitchFamily="34" charset="0"/>
              <a:buChar char="–"/>
              <a:defRPr/>
            </a:lvl9pPr>
          </a:lstStyle>
          <a:p>
            <a:pPr lvl="0"/>
            <a:r>
              <a:rPr lang="en-US" dirty="0"/>
              <a:t>[Speaker Name]</a:t>
            </a:r>
          </a:p>
          <a:p>
            <a:pPr lvl="1"/>
            <a:r>
              <a:rPr lang="en-US" dirty="0"/>
              <a:t>[Speaker Title]</a:t>
            </a:r>
          </a:p>
        </p:txBody>
      </p:sp>
      <p:sp>
        <p:nvSpPr>
          <p:cNvPr id="10" name="Picture Placeholder 9">
            <a:extLst>
              <a:ext uri="{FF2B5EF4-FFF2-40B4-BE49-F238E27FC236}">
                <a16:creationId xmlns:a16="http://schemas.microsoft.com/office/drawing/2014/main" id="{E2971E9B-DD86-644C-BC00-FAC47D8F4B85}"/>
              </a:ext>
            </a:extLst>
          </p:cNvPr>
          <p:cNvSpPr>
            <a:spLocks noGrp="1"/>
          </p:cNvSpPr>
          <p:nvPr>
            <p:ph type="pic" sz="quarter" idx="13"/>
          </p:nvPr>
        </p:nvSpPr>
        <p:spPr>
          <a:xfrm>
            <a:off x="457200" y="3366655"/>
            <a:ext cx="1626524" cy="1626524"/>
          </a:xfrm>
          <a:prstGeom prst="ellipse">
            <a:avLst/>
          </a:prstGeom>
          <a:solidFill>
            <a:schemeClr val="tx1">
              <a:lumMod val="85000"/>
            </a:schemeClr>
          </a:solidFill>
        </p:spPr>
        <p:txBody>
          <a:bodyPr/>
          <a:lstStyle>
            <a:lvl1pPr marL="0" indent="0" algn="ctr">
              <a:buNone/>
              <a:defRPr sz="1000">
                <a:solidFill>
                  <a:schemeClr val="tx1">
                    <a:lumMod val="50000"/>
                  </a:schemeClr>
                </a:solidFill>
              </a:defRPr>
            </a:lvl1pPr>
          </a:lstStyle>
          <a:p>
            <a:r>
              <a:rPr lang="en-US"/>
              <a:t>Click icon to add picture</a:t>
            </a:r>
          </a:p>
        </p:txBody>
      </p:sp>
    </p:spTree>
    <p:extLst>
      <p:ext uri="{BB962C8B-B14F-4D97-AF65-F5344CB8AC3E}">
        <p14:creationId xmlns:p14="http://schemas.microsoft.com/office/powerpoint/2010/main" val="4123993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4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004A9-0664-834C-AECB-BA958882358B}"/>
              </a:ext>
            </a:extLst>
          </p:cNvPr>
          <p:cNvSpPr>
            <a:spLocks noGrp="1"/>
          </p:cNvSpPr>
          <p:nvPr>
            <p:ph type="sldNum" sz="quarter" idx="13"/>
          </p:nvPr>
        </p:nvSpPr>
        <p:spPr/>
        <p:txBody>
          <a:bodyPr/>
          <a:lstStyle/>
          <a:p>
            <a:fld id="{719A0B88-BF49-0446-AB6C-EDFF5613CB1A}" type="slidenum">
              <a:rPr lang="en-US"/>
              <a:pPr/>
              <a:t>‹#›</a:t>
            </a:fld>
            <a:endParaRPr lang="en-US" dirty="0"/>
          </a:p>
        </p:txBody>
      </p:sp>
      <p:sp>
        <p:nvSpPr>
          <p:cNvPr id="5" name="Content Placeholder 2">
            <a:extLst>
              <a:ext uri="{FF2B5EF4-FFF2-40B4-BE49-F238E27FC236}">
                <a16:creationId xmlns:a16="http://schemas.microsoft.com/office/drawing/2014/main" id="{EEDC1505-1CCF-3145-B369-C90344F39B01}"/>
              </a:ext>
            </a:extLst>
          </p:cNvPr>
          <p:cNvSpPr>
            <a:spLocks noGrp="1"/>
          </p:cNvSpPr>
          <p:nvPr>
            <p:ph sz="quarter" idx="11" hasCustomPrompt="1"/>
          </p:nvPr>
        </p:nvSpPr>
        <p:spPr>
          <a:xfrm>
            <a:off x="457200" y="454025"/>
            <a:ext cx="9350374" cy="5756275"/>
          </a:xfrm>
        </p:spPr>
        <p:txBody>
          <a:bodyPr/>
          <a:lstStyle>
            <a:lvl1pPr marL="0" indent="0">
              <a:lnSpc>
                <a:spcPct val="90000"/>
              </a:lnSpc>
              <a:spcBef>
                <a:spcPts val="800"/>
              </a:spcBef>
              <a:buFontTx/>
              <a:buNone/>
              <a:defRPr sz="3000" b="0">
                <a:solidFill>
                  <a:schemeClr val="tx2"/>
                </a:solidFill>
              </a:defRPr>
            </a:lvl1pPr>
            <a:lvl2pPr marL="137160" indent="-137160">
              <a:lnSpc>
                <a:spcPct val="90000"/>
              </a:lnSpc>
              <a:spcBef>
                <a:spcPts val="1200"/>
              </a:spcBef>
              <a:buFont typeface="System Font Regular"/>
              <a:buNone/>
              <a:defRPr sz="3000" b="0">
                <a:solidFill>
                  <a:schemeClr val="tx2"/>
                </a:solidFill>
              </a:defRPr>
            </a:lvl2pPr>
            <a:lvl3pPr marL="228600" indent="-228600">
              <a:spcBef>
                <a:spcPts val="800"/>
              </a:spcBef>
              <a:buClrTx/>
              <a:buFont typeface="System Font Regular"/>
              <a:buChar char="—"/>
              <a:defRPr>
                <a:solidFill>
                  <a:schemeClr val="tx2"/>
                </a:solidFill>
              </a:defRPr>
            </a:lvl3pPr>
            <a:lvl4pPr marL="685800" indent="-228600">
              <a:spcBef>
                <a:spcPts val="300"/>
              </a:spcBef>
              <a:buClrTx/>
              <a:buFont typeface="Arial" panose="020B0604020202020204" pitchFamily="34" charset="0"/>
              <a:buChar char="–"/>
              <a:defRPr>
                <a:solidFill>
                  <a:schemeClr val="tx2"/>
                </a:solidFill>
              </a:defRPr>
            </a:lvl4pPr>
            <a:lvl5pPr marL="914400" indent="-228600">
              <a:spcBef>
                <a:spcPts val="300"/>
              </a:spcBef>
              <a:buClrTx/>
              <a:buFont typeface="Arial" panose="020B0604020202020204" pitchFamily="34" charset="0"/>
              <a:buChar char="–"/>
              <a:defRPr>
                <a:solidFill>
                  <a:schemeClr val="tx2"/>
                </a:solidFill>
              </a:defRPr>
            </a:lvl5pPr>
            <a:lvl6pPr marL="1143000" indent="-228600">
              <a:spcBef>
                <a:spcPts val="300"/>
              </a:spcBef>
              <a:buClrTx/>
              <a:buFont typeface="Arial" panose="020B0604020202020204" pitchFamily="34" charset="0"/>
              <a:buChar char="–"/>
              <a:defRPr>
                <a:solidFill>
                  <a:schemeClr val="tx2"/>
                </a:solidFill>
              </a:defRPr>
            </a:lvl6pPr>
            <a:lvl7pPr marL="1371600" indent="-228600">
              <a:spcBef>
                <a:spcPts val="300"/>
              </a:spcBef>
              <a:buClrTx/>
              <a:buFont typeface="Arial" panose="020B0604020202020204" pitchFamily="34" charset="0"/>
              <a:buChar char="–"/>
              <a:defRPr>
                <a:solidFill>
                  <a:schemeClr val="tx2"/>
                </a:solidFill>
              </a:defRPr>
            </a:lvl7pPr>
            <a:lvl8pPr marL="1600200" indent="-228600">
              <a:spcBef>
                <a:spcPts val="300"/>
              </a:spcBef>
              <a:buClrTx/>
              <a:buFont typeface="Arial" panose="020B0604020202020204" pitchFamily="34" charset="0"/>
              <a:buChar char="–"/>
              <a:defRPr>
                <a:solidFill>
                  <a:schemeClr val="tx2"/>
                </a:solidFill>
              </a:defRPr>
            </a:lvl8pPr>
            <a:lvl9pPr marL="1828800" indent="-228600">
              <a:spcBef>
                <a:spcPts val="300"/>
              </a:spcBef>
              <a:buClrTx/>
              <a:buFont typeface="Arial" panose="020B0604020202020204" pitchFamily="34" charset="0"/>
              <a:buChar char="–"/>
              <a:defRPr>
                <a:solidFill>
                  <a:schemeClr val="tx2"/>
                </a:solidFill>
              </a:defRPr>
            </a:lvl9pPr>
          </a:lstStyle>
          <a:p>
            <a:pPr lvl="0"/>
            <a:r>
              <a:rPr lang="en-US" dirty="0"/>
              <a:t>[Big statement]</a:t>
            </a:r>
          </a:p>
          <a:p>
            <a:pPr lvl="1"/>
            <a:r>
              <a:rPr lang="en-US" dirty="0"/>
              <a:t>“Quote with hanging indent”</a:t>
            </a:r>
          </a:p>
          <a:p>
            <a:pPr lvl="2"/>
            <a:r>
              <a:rPr lang="en-US" dirty="0"/>
              <a:t>[Attribution]</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Text Placeholder 10">
            <a:extLst>
              <a:ext uri="{FF2B5EF4-FFF2-40B4-BE49-F238E27FC236}">
                <a16:creationId xmlns:a16="http://schemas.microsoft.com/office/drawing/2014/main" id="{E7B8D9F7-0385-D245-A40B-841CEA8F8662}"/>
              </a:ext>
            </a:extLst>
          </p:cNvPr>
          <p:cNvSpPr>
            <a:spLocks noGrp="1"/>
          </p:cNvSpPr>
          <p:nvPr>
            <p:ph type="body" sz="quarter" idx="14" hasCustomPrompt="1"/>
          </p:nvPr>
        </p:nvSpPr>
        <p:spPr>
          <a:xfrm>
            <a:off x="10547350" y="4774336"/>
            <a:ext cx="1187450" cy="1466850"/>
          </a:xfrm>
        </p:spPr>
        <p:txBody>
          <a:bodyPr anchor="b" anchorCtr="0"/>
          <a:lstStyle>
            <a:lvl1pPr marL="0" marR="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sz="1100">
                <a:solidFill>
                  <a:schemeClr val="accent2"/>
                </a:solidFill>
              </a:defRPr>
            </a:lvl1pPr>
            <a:lvl2pPr marL="0" indent="0">
              <a:lnSpc>
                <a:spcPct val="90000"/>
              </a:lnSpc>
              <a:spcBef>
                <a:spcPts val="200"/>
              </a:spcBef>
              <a:buNone/>
              <a:defRPr sz="1100">
                <a:solidFill>
                  <a:schemeClr val="accent2"/>
                </a:solidFill>
              </a:defRPr>
            </a:lvl2pPr>
            <a:lvl3pPr marL="0" indent="0">
              <a:lnSpc>
                <a:spcPct val="90000"/>
              </a:lnSpc>
              <a:spcBef>
                <a:spcPts val="200"/>
              </a:spcBef>
              <a:buNone/>
              <a:defRPr sz="1100">
                <a:solidFill>
                  <a:schemeClr val="accent2"/>
                </a:solidFill>
              </a:defRPr>
            </a:lvl3pPr>
            <a:lvl4pPr marL="0" indent="0">
              <a:lnSpc>
                <a:spcPct val="90000"/>
              </a:lnSpc>
              <a:spcBef>
                <a:spcPts val="200"/>
              </a:spcBef>
              <a:buNone/>
              <a:defRPr sz="1100">
                <a:solidFill>
                  <a:schemeClr val="accent2"/>
                </a:solidFill>
              </a:defRPr>
            </a:lvl4pPr>
            <a:lvl5pPr marL="0" indent="0">
              <a:lnSpc>
                <a:spcPct val="90000"/>
              </a:lnSpc>
              <a:spcBef>
                <a:spcPts val="200"/>
              </a:spcBef>
              <a:buNone/>
              <a:defRPr sz="1100">
                <a:solidFill>
                  <a:schemeClr val="accent2"/>
                </a:solidFill>
              </a:defRPr>
            </a:lvl5pPr>
          </a:lstStyle>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lang="en-US"/>
              <a:t>[</a:t>
            </a:r>
            <a:r>
              <a:rPr lang="en-US" dirty="0"/>
              <a:t>Optional caption block here</a:t>
            </a:r>
            <a:r>
              <a:rPr lang="en-US"/>
              <a:t>]</a:t>
            </a:r>
            <a:endParaRPr lang="en-US" dirty="0"/>
          </a:p>
        </p:txBody>
      </p:sp>
    </p:spTree>
    <p:extLst>
      <p:ext uri="{BB962C8B-B14F-4D97-AF65-F5344CB8AC3E}">
        <p14:creationId xmlns:p14="http://schemas.microsoft.com/office/powerpoint/2010/main" val="5158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1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statement 2">
    <p:bg>
      <p:bgRef idx="1001">
        <a:schemeClr val="bg2"/>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004A9-0664-834C-AECB-BA958882358B}"/>
              </a:ext>
            </a:extLst>
          </p:cNvPr>
          <p:cNvSpPr>
            <a:spLocks noGrp="1"/>
          </p:cNvSpPr>
          <p:nvPr>
            <p:ph type="sldNum" sz="quarter" idx="13"/>
          </p:nvPr>
        </p:nvSpPr>
        <p:spPr/>
        <p:txBody>
          <a:bodyPr/>
          <a:lstStyle/>
          <a:p>
            <a:fld id="{719A0B88-BF49-0446-AB6C-EDFF5613CB1A}" type="slidenum">
              <a:rPr lang="en-US"/>
              <a:pPr/>
              <a:t>‹#›</a:t>
            </a:fld>
            <a:endParaRPr lang="en-US" dirty="0"/>
          </a:p>
        </p:txBody>
      </p:sp>
      <p:sp>
        <p:nvSpPr>
          <p:cNvPr id="5" name="Content Placeholder 2">
            <a:extLst>
              <a:ext uri="{FF2B5EF4-FFF2-40B4-BE49-F238E27FC236}">
                <a16:creationId xmlns:a16="http://schemas.microsoft.com/office/drawing/2014/main" id="{EEDC1505-1CCF-3145-B369-C90344F39B01}"/>
              </a:ext>
            </a:extLst>
          </p:cNvPr>
          <p:cNvSpPr>
            <a:spLocks noGrp="1"/>
          </p:cNvSpPr>
          <p:nvPr>
            <p:ph sz="quarter" idx="11" hasCustomPrompt="1"/>
          </p:nvPr>
        </p:nvSpPr>
        <p:spPr>
          <a:xfrm>
            <a:off x="457200" y="454025"/>
            <a:ext cx="9350374" cy="5756275"/>
          </a:xfrm>
        </p:spPr>
        <p:txBody>
          <a:bodyPr/>
          <a:lstStyle>
            <a:lvl1pPr marL="0" indent="0">
              <a:lnSpc>
                <a:spcPct val="90000"/>
              </a:lnSpc>
              <a:spcBef>
                <a:spcPts val="800"/>
              </a:spcBef>
              <a:buFontTx/>
              <a:buNone/>
              <a:defRPr sz="3000" b="0">
                <a:solidFill>
                  <a:schemeClr val="tx2"/>
                </a:solidFill>
              </a:defRPr>
            </a:lvl1pPr>
            <a:lvl2pPr marL="137160" indent="-137160">
              <a:lnSpc>
                <a:spcPct val="90000"/>
              </a:lnSpc>
              <a:spcBef>
                <a:spcPts val="1200"/>
              </a:spcBef>
              <a:buFont typeface="System Font Regular"/>
              <a:buNone/>
              <a:defRPr sz="3000" b="0">
                <a:solidFill>
                  <a:schemeClr val="tx2"/>
                </a:solidFill>
              </a:defRPr>
            </a:lvl2pPr>
            <a:lvl3pPr marL="228600" indent="-228600">
              <a:spcBef>
                <a:spcPts val="800"/>
              </a:spcBef>
              <a:buClrTx/>
              <a:buFont typeface="System Font Regular"/>
              <a:buChar char="—"/>
              <a:defRPr>
                <a:solidFill>
                  <a:schemeClr val="tx2"/>
                </a:solidFill>
              </a:defRPr>
            </a:lvl3pPr>
            <a:lvl4pPr marL="685800" indent="-228600">
              <a:spcBef>
                <a:spcPts val="300"/>
              </a:spcBef>
              <a:buClrTx/>
              <a:buFont typeface="Arial" panose="020B0604020202020204" pitchFamily="34" charset="0"/>
              <a:buChar char="–"/>
              <a:defRPr>
                <a:solidFill>
                  <a:schemeClr val="tx2"/>
                </a:solidFill>
              </a:defRPr>
            </a:lvl4pPr>
            <a:lvl5pPr marL="914400" indent="-228600">
              <a:spcBef>
                <a:spcPts val="300"/>
              </a:spcBef>
              <a:buClrTx/>
              <a:buFont typeface="Arial" panose="020B0604020202020204" pitchFamily="34" charset="0"/>
              <a:buChar char="–"/>
              <a:defRPr>
                <a:solidFill>
                  <a:schemeClr val="tx2"/>
                </a:solidFill>
              </a:defRPr>
            </a:lvl5pPr>
            <a:lvl6pPr marL="1143000" indent="-228600">
              <a:spcBef>
                <a:spcPts val="300"/>
              </a:spcBef>
              <a:buClrTx/>
              <a:buFont typeface="Arial" panose="020B0604020202020204" pitchFamily="34" charset="0"/>
              <a:buChar char="–"/>
              <a:defRPr>
                <a:solidFill>
                  <a:schemeClr val="tx2"/>
                </a:solidFill>
              </a:defRPr>
            </a:lvl6pPr>
            <a:lvl7pPr marL="1371600" indent="-228600">
              <a:spcBef>
                <a:spcPts val="300"/>
              </a:spcBef>
              <a:buClrTx/>
              <a:buFont typeface="Arial" panose="020B0604020202020204" pitchFamily="34" charset="0"/>
              <a:buChar char="–"/>
              <a:defRPr>
                <a:solidFill>
                  <a:schemeClr val="tx2"/>
                </a:solidFill>
              </a:defRPr>
            </a:lvl7pPr>
            <a:lvl8pPr marL="1600200" indent="-228600">
              <a:spcBef>
                <a:spcPts val="300"/>
              </a:spcBef>
              <a:buClrTx/>
              <a:buFont typeface="Arial" panose="020B0604020202020204" pitchFamily="34" charset="0"/>
              <a:buChar char="–"/>
              <a:defRPr>
                <a:solidFill>
                  <a:schemeClr val="tx2"/>
                </a:solidFill>
              </a:defRPr>
            </a:lvl8pPr>
            <a:lvl9pPr marL="1828800" indent="-228600">
              <a:spcBef>
                <a:spcPts val="300"/>
              </a:spcBef>
              <a:buClrTx/>
              <a:buFont typeface="Arial" panose="020B0604020202020204" pitchFamily="34" charset="0"/>
              <a:buChar char="–"/>
              <a:defRPr>
                <a:solidFill>
                  <a:schemeClr val="tx2"/>
                </a:solidFill>
              </a:defRPr>
            </a:lvl9pPr>
          </a:lstStyle>
          <a:p>
            <a:pPr lvl="0"/>
            <a:r>
              <a:rPr lang="en-US" dirty="0"/>
              <a:t>[Big statement]</a:t>
            </a:r>
          </a:p>
          <a:p>
            <a:pPr lvl="1"/>
            <a:r>
              <a:rPr lang="en-US" dirty="0"/>
              <a:t>“Quote with hanging indent”</a:t>
            </a:r>
          </a:p>
          <a:p>
            <a:pPr lvl="2"/>
            <a:r>
              <a:rPr lang="en-US" dirty="0"/>
              <a:t>[Attribution]</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 Placeholder 10">
            <a:extLst>
              <a:ext uri="{FF2B5EF4-FFF2-40B4-BE49-F238E27FC236}">
                <a16:creationId xmlns:a16="http://schemas.microsoft.com/office/drawing/2014/main" id="{9793AB6B-BEF0-A749-9A2B-DBA118CDB6B0}"/>
              </a:ext>
            </a:extLst>
          </p:cNvPr>
          <p:cNvSpPr>
            <a:spLocks noGrp="1"/>
          </p:cNvSpPr>
          <p:nvPr>
            <p:ph type="body" sz="quarter" idx="14" hasCustomPrompt="1"/>
          </p:nvPr>
        </p:nvSpPr>
        <p:spPr>
          <a:xfrm>
            <a:off x="10547350" y="4774336"/>
            <a:ext cx="1187450" cy="1466850"/>
          </a:xfrm>
        </p:spPr>
        <p:txBody>
          <a:bodyPr anchor="b" anchorCtr="0"/>
          <a:lstStyle>
            <a:lvl1pPr marL="0" marR="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sz="1100">
                <a:solidFill>
                  <a:schemeClr val="accent2"/>
                </a:solidFill>
              </a:defRPr>
            </a:lvl1pPr>
            <a:lvl2pPr marL="0" indent="0">
              <a:lnSpc>
                <a:spcPct val="90000"/>
              </a:lnSpc>
              <a:spcBef>
                <a:spcPts val="200"/>
              </a:spcBef>
              <a:buNone/>
              <a:defRPr sz="1100">
                <a:solidFill>
                  <a:schemeClr val="accent2"/>
                </a:solidFill>
              </a:defRPr>
            </a:lvl2pPr>
            <a:lvl3pPr marL="0" indent="0">
              <a:lnSpc>
                <a:spcPct val="90000"/>
              </a:lnSpc>
              <a:spcBef>
                <a:spcPts val="200"/>
              </a:spcBef>
              <a:buNone/>
              <a:defRPr sz="1100">
                <a:solidFill>
                  <a:schemeClr val="accent2"/>
                </a:solidFill>
              </a:defRPr>
            </a:lvl3pPr>
            <a:lvl4pPr marL="0" indent="0">
              <a:lnSpc>
                <a:spcPct val="90000"/>
              </a:lnSpc>
              <a:spcBef>
                <a:spcPts val="200"/>
              </a:spcBef>
              <a:buNone/>
              <a:defRPr sz="1100">
                <a:solidFill>
                  <a:schemeClr val="accent2"/>
                </a:solidFill>
              </a:defRPr>
            </a:lvl4pPr>
            <a:lvl5pPr marL="0" indent="0">
              <a:lnSpc>
                <a:spcPct val="90000"/>
              </a:lnSpc>
              <a:spcBef>
                <a:spcPts val="200"/>
              </a:spcBef>
              <a:buNone/>
              <a:defRPr sz="1100">
                <a:solidFill>
                  <a:schemeClr val="accent2"/>
                </a:solidFill>
              </a:defRPr>
            </a:lvl5pPr>
          </a:lstStyle>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lang="en-US"/>
              <a:t>[</a:t>
            </a:r>
            <a:r>
              <a:rPr lang="en-US" dirty="0"/>
              <a:t>Optional caption block here</a:t>
            </a:r>
            <a:r>
              <a:rPr lang="en-US"/>
              <a:t>]</a:t>
            </a:r>
            <a:endParaRPr lang="en-US" dirty="0"/>
          </a:p>
        </p:txBody>
      </p:sp>
    </p:spTree>
    <p:extLst>
      <p:ext uri="{BB962C8B-B14F-4D97-AF65-F5344CB8AC3E}">
        <p14:creationId xmlns:p14="http://schemas.microsoft.com/office/powerpoint/2010/main" val="2603329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12">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ig statement 3">
    <p:bg>
      <p:bgRef idx="1001">
        <a:schemeClr val="bg2"/>
      </p:bgRef>
    </p:bg>
    <p:spTree>
      <p:nvGrpSpPr>
        <p:cNvPr id="1" name=""/>
        <p:cNvGrpSpPr/>
        <p:nvPr/>
      </p:nvGrpSpPr>
      <p:grpSpPr>
        <a:xfrm>
          <a:off x="0" y="0"/>
          <a:ext cx="0" cy="0"/>
          <a:chOff x="0" y="0"/>
          <a:chExt cx="0" cy="0"/>
        </a:xfrm>
      </p:grpSpPr>
      <p:pic>
        <p:nvPicPr>
          <p:cNvPr id="9" name="Wordmark">
            <a:extLst>
              <a:ext uri="{FF2B5EF4-FFF2-40B4-BE49-F238E27FC236}">
                <a16:creationId xmlns:a16="http://schemas.microsoft.com/office/drawing/2014/main" id="{2407F960-2CA8-3F46-816E-2CB542403E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4" name="Slide Number Placeholder 3">
            <a:extLst>
              <a:ext uri="{FF2B5EF4-FFF2-40B4-BE49-F238E27FC236}">
                <a16:creationId xmlns:a16="http://schemas.microsoft.com/office/drawing/2014/main" id="{4EF004A9-0664-834C-AECB-BA958882358B}"/>
              </a:ext>
            </a:extLst>
          </p:cNvPr>
          <p:cNvSpPr>
            <a:spLocks noGrp="1"/>
          </p:cNvSpPr>
          <p:nvPr>
            <p:ph type="sldNum" sz="quarter" idx="13"/>
          </p:nvPr>
        </p:nvSpPr>
        <p:spPr/>
        <p:txBody>
          <a:bodyPr/>
          <a:lstStyle>
            <a:lvl1pPr>
              <a:defRPr>
                <a:solidFill>
                  <a:schemeClr val="tx1"/>
                </a:solidFill>
              </a:defRPr>
            </a:lvl1pPr>
          </a:lstStyle>
          <a:p>
            <a:fld id="{719A0B88-BF49-0446-AB6C-EDFF5613CB1A}" type="slidenum">
              <a:rPr lang="en-US"/>
              <a:pPr/>
              <a:t>‹#›</a:t>
            </a:fld>
            <a:endParaRPr lang="en-US" dirty="0"/>
          </a:p>
        </p:txBody>
      </p:sp>
      <p:sp>
        <p:nvSpPr>
          <p:cNvPr id="5" name="Content Placeholder 2">
            <a:extLst>
              <a:ext uri="{FF2B5EF4-FFF2-40B4-BE49-F238E27FC236}">
                <a16:creationId xmlns:a16="http://schemas.microsoft.com/office/drawing/2014/main" id="{EEDC1505-1CCF-3145-B369-C90344F39B01}"/>
              </a:ext>
            </a:extLst>
          </p:cNvPr>
          <p:cNvSpPr>
            <a:spLocks noGrp="1"/>
          </p:cNvSpPr>
          <p:nvPr>
            <p:ph sz="quarter" idx="11" hasCustomPrompt="1"/>
          </p:nvPr>
        </p:nvSpPr>
        <p:spPr>
          <a:xfrm>
            <a:off x="457200" y="454025"/>
            <a:ext cx="9350374" cy="5756275"/>
          </a:xfrm>
        </p:spPr>
        <p:txBody>
          <a:bodyPr/>
          <a:lstStyle>
            <a:lvl1pPr marL="0" indent="0">
              <a:lnSpc>
                <a:spcPct val="90000"/>
              </a:lnSpc>
              <a:spcBef>
                <a:spcPts val="800"/>
              </a:spcBef>
              <a:buFontTx/>
              <a:buNone/>
              <a:defRPr sz="3000" b="0">
                <a:solidFill>
                  <a:schemeClr val="tx1"/>
                </a:solidFill>
              </a:defRPr>
            </a:lvl1pPr>
            <a:lvl2pPr marL="137160" indent="-137160">
              <a:lnSpc>
                <a:spcPct val="90000"/>
              </a:lnSpc>
              <a:spcBef>
                <a:spcPts val="1200"/>
              </a:spcBef>
              <a:buFont typeface="System Font Regular"/>
              <a:buNone/>
              <a:defRPr sz="3000" b="0">
                <a:solidFill>
                  <a:schemeClr val="tx1"/>
                </a:solidFill>
              </a:defRPr>
            </a:lvl2pPr>
            <a:lvl3pPr marL="228600" indent="-228600">
              <a:spcBef>
                <a:spcPts val="800"/>
              </a:spcBef>
              <a:buClrTx/>
              <a:buFont typeface="System Font Regular"/>
              <a:buChar char="—"/>
              <a:defRPr/>
            </a:lvl3pPr>
            <a:lvl4pPr marL="685800" indent="-228600">
              <a:spcBef>
                <a:spcPts val="300"/>
              </a:spcBef>
              <a:buClrTx/>
              <a:buFont typeface="Arial" panose="020B0604020202020204" pitchFamily="34" charset="0"/>
              <a:buChar char="–"/>
              <a:defRPr/>
            </a:lvl4pPr>
            <a:lvl5pPr marL="914400" indent="-228600">
              <a:spcBef>
                <a:spcPts val="300"/>
              </a:spcBef>
              <a:buClrTx/>
              <a:buFont typeface="Arial" panose="020B0604020202020204" pitchFamily="34" charset="0"/>
              <a:buChar char="–"/>
              <a:defRPr/>
            </a:lvl5pPr>
            <a:lvl6pPr marL="1143000" indent="-228600">
              <a:spcBef>
                <a:spcPts val="300"/>
              </a:spcBef>
              <a:buClrTx/>
              <a:buFont typeface="Arial" panose="020B0604020202020204" pitchFamily="34" charset="0"/>
              <a:buChar char="–"/>
              <a:defRPr/>
            </a:lvl6pPr>
            <a:lvl7pPr marL="1371600" indent="-228600">
              <a:spcBef>
                <a:spcPts val="300"/>
              </a:spcBef>
              <a:buClrTx/>
              <a:buFont typeface="Arial" panose="020B0604020202020204" pitchFamily="34" charset="0"/>
              <a:buChar char="–"/>
              <a:defRPr/>
            </a:lvl7pPr>
            <a:lvl8pPr marL="1600200" indent="-228600">
              <a:spcBef>
                <a:spcPts val="300"/>
              </a:spcBef>
              <a:buClrTx/>
              <a:buFont typeface="Arial" panose="020B0604020202020204" pitchFamily="34" charset="0"/>
              <a:buChar char="–"/>
              <a:defRPr/>
            </a:lvl8pPr>
            <a:lvl9pPr marL="1828800" indent="-228600">
              <a:spcBef>
                <a:spcPts val="300"/>
              </a:spcBef>
              <a:buClrTx/>
              <a:buFont typeface="Arial" panose="020B0604020202020204" pitchFamily="34" charset="0"/>
              <a:buChar char="–"/>
              <a:defRPr/>
            </a:lvl9pPr>
          </a:lstStyle>
          <a:p>
            <a:pPr lvl="0"/>
            <a:r>
              <a:rPr lang="en-US" dirty="0"/>
              <a:t>[Big statement]</a:t>
            </a:r>
          </a:p>
          <a:p>
            <a:pPr lvl="1"/>
            <a:r>
              <a:rPr lang="en-US" dirty="0"/>
              <a:t>“Quote with hanging indent”</a:t>
            </a:r>
          </a:p>
          <a:p>
            <a:pPr lvl="2"/>
            <a:r>
              <a:rPr lang="en-US" dirty="0"/>
              <a:t>[Attribution]</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10">
            <a:extLst>
              <a:ext uri="{FF2B5EF4-FFF2-40B4-BE49-F238E27FC236}">
                <a16:creationId xmlns:a16="http://schemas.microsoft.com/office/drawing/2014/main" id="{2E13894A-F307-E34E-988F-4A2290A8575A}"/>
              </a:ext>
            </a:extLst>
          </p:cNvPr>
          <p:cNvSpPr>
            <a:spLocks noGrp="1"/>
          </p:cNvSpPr>
          <p:nvPr>
            <p:ph type="body" sz="quarter" idx="14" hasCustomPrompt="1"/>
          </p:nvPr>
        </p:nvSpPr>
        <p:spPr>
          <a:xfrm>
            <a:off x="10547350" y="4774336"/>
            <a:ext cx="1187450" cy="1466850"/>
          </a:xfrm>
        </p:spPr>
        <p:txBody>
          <a:bodyPr anchor="b" anchorCtr="0"/>
          <a:lstStyle>
            <a:lvl1pPr marL="0" marR="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sz="1100">
                <a:solidFill>
                  <a:schemeClr val="tx1"/>
                </a:solidFill>
              </a:defRPr>
            </a:lvl1pPr>
            <a:lvl2pPr marL="0" indent="0">
              <a:lnSpc>
                <a:spcPct val="90000"/>
              </a:lnSpc>
              <a:spcBef>
                <a:spcPts val="200"/>
              </a:spcBef>
              <a:buNone/>
              <a:defRPr sz="1100">
                <a:solidFill>
                  <a:schemeClr val="tx1"/>
                </a:solidFill>
              </a:defRPr>
            </a:lvl2pPr>
            <a:lvl3pPr marL="0" indent="0">
              <a:lnSpc>
                <a:spcPct val="90000"/>
              </a:lnSpc>
              <a:spcBef>
                <a:spcPts val="200"/>
              </a:spcBef>
              <a:buNone/>
              <a:defRPr sz="1100">
                <a:solidFill>
                  <a:schemeClr val="tx1"/>
                </a:solidFill>
              </a:defRPr>
            </a:lvl3pPr>
            <a:lvl4pPr marL="0" indent="0">
              <a:lnSpc>
                <a:spcPct val="90000"/>
              </a:lnSpc>
              <a:spcBef>
                <a:spcPts val="200"/>
              </a:spcBef>
              <a:buNone/>
              <a:defRPr sz="1100">
                <a:solidFill>
                  <a:schemeClr val="tx1"/>
                </a:solidFill>
              </a:defRPr>
            </a:lvl4pPr>
            <a:lvl5pPr marL="0" indent="0">
              <a:lnSpc>
                <a:spcPct val="90000"/>
              </a:lnSpc>
              <a:spcBef>
                <a:spcPts val="200"/>
              </a:spcBef>
              <a:buNone/>
              <a:defRPr sz="1100">
                <a:solidFill>
                  <a:schemeClr val="tx1"/>
                </a:solidFill>
              </a:defRPr>
            </a:lvl5pPr>
          </a:lstStyle>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lang="en-US"/>
              <a:t>[</a:t>
            </a:r>
            <a:r>
              <a:rPr lang="en-US" dirty="0"/>
              <a:t>Optional caption block here</a:t>
            </a:r>
            <a:r>
              <a:rPr lang="en-US"/>
              <a:t>]</a:t>
            </a:r>
            <a:endParaRPr lang="en-US" dirty="0"/>
          </a:p>
        </p:txBody>
      </p:sp>
    </p:spTree>
    <p:extLst>
      <p:ext uri="{BB962C8B-B14F-4D97-AF65-F5344CB8AC3E}">
        <p14:creationId xmlns:p14="http://schemas.microsoft.com/office/powerpoint/2010/main" val="909283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1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ig statement 4">
    <p:bg>
      <p:bgPr>
        <a:solidFill>
          <a:schemeClr val="accent2"/>
        </a:solidFill>
        <a:effectLst/>
      </p:bgPr>
    </p:bg>
    <p:spTree>
      <p:nvGrpSpPr>
        <p:cNvPr id="1" name=""/>
        <p:cNvGrpSpPr/>
        <p:nvPr/>
      </p:nvGrpSpPr>
      <p:grpSpPr>
        <a:xfrm>
          <a:off x="0" y="0"/>
          <a:ext cx="0" cy="0"/>
          <a:chOff x="0" y="0"/>
          <a:chExt cx="0" cy="0"/>
        </a:xfrm>
      </p:grpSpPr>
      <p:pic>
        <p:nvPicPr>
          <p:cNvPr id="9" name="Wordmark">
            <a:extLst>
              <a:ext uri="{FF2B5EF4-FFF2-40B4-BE49-F238E27FC236}">
                <a16:creationId xmlns:a16="http://schemas.microsoft.com/office/drawing/2014/main" id="{C0335BA4-E4B3-C744-BEC6-BAD076EECB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4" name="Slide Number Placeholder 3">
            <a:extLst>
              <a:ext uri="{FF2B5EF4-FFF2-40B4-BE49-F238E27FC236}">
                <a16:creationId xmlns:a16="http://schemas.microsoft.com/office/drawing/2014/main" id="{4EF004A9-0664-834C-AECB-BA958882358B}"/>
              </a:ext>
            </a:extLst>
          </p:cNvPr>
          <p:cNvSpPr>
            <a:spLocks noGrp="1"/>
          </p:cNvSpPr>
          <p:nvPr>
            <p:ph type="sldNum" sz="quarter" idx="13"/>
          </p:nvPr>
        </p:nvSpPr>
        <p:spPr/>
        <p:txBody>
          <a:bodyPr/>
          <a:lstStyle>
            <a:lvl1pPr>
              <a:defRPr>
                <a:solidFill>
                  <a:schemeClr val="tx1"/>
                </a:solidFill>
              </a:defRPr>
            </a:lvl1pPr>
          </a:lstStyle>
          <a:p>
            <a:fld id="{719A0B88-BF49-0446-AB6C-EDFF5613CB1A}" type="slidenum">
              <a:rPr lang="en-US"/>
              <a:pPr/>
              <a:t>‹#›</a:t>
            </a:fld>
            <a:endParaRPr lang="en-US" dirty="0"/>
          </a:p>
        </p:txBody>
      </p:sp>
      <p:sp>
        <p:nvSpPr>
          <p:cNvPr id="5" name="Content Placeholder 2">
            <a:extLst>
              <a:ext uri="{FF2B5EF4-FFF2-40B4-BE49-F238E27FC236}">
                <a16:creationId xmlns:a16="http://schemas.microsoft.com/office/drawing/2014/main" id="{EEDC1505-1CCF-3145-B369-C90344F39B01}"/>
              </a:ext>
            </a:extLst>
          </p:cNvPr>
          <p:cNvSpPr>
            <a:spLocks noGrp="1"/>
          </p:cNvSpPr>
          <p:nvPr>
            <p:ph sz="quarter" idx="11" hasCustomPrompt="1"/>
          </p:nvPr>
        </p:nvSpPr>
        <p:spPr>
          <a:xfrm>
            <a:off x="457200" y="454025"/>
            <a:ext cx="9350374" cy="5756275"/>
          </a:xfrm>
        </p:spPr>
        <p:txBody>
          <a:bodyPr/>
          <a:lstStyle>
            <a:lvl1pPr marL="0" indent="0">
              <a:lnSpc>
                <a:spcPct val="90000"/>
              </a:lnSpc>
              <a:spcBef>
                <a:spcPts val="800"/>
              </a:spcBef>
              <a:buFontTx/>
              <a:buNone/>
              <a:defRPr sz="3000" b="0">
                <a:solidFill>
                  <a:schemeClr val="tx1"/>
                </a:solidFill>
              </a:defRPr>
            </a:lvl1pPr>
            <a:lvl2pPr marL="137160" indent="-137160">
              <a:lnSpc>
                <a:spcPct val="90000"/>
              </a:lnSpc>
              <a:spcBef>
                <a:spcPts val="1200"/>
              </a:spcBef>
              <a:buFont typeface="System Font Regular"/>
              <a:buNone/>
              <a:defRPr sz="3000" b="0">
                <a:solidFill>
                  <a:schemeClr val="tx1"/>
                </a:solidFill>
              </a:defRPr>
            </a:lvl2pPr>
            <a:lvl3pPr marL="228600" indent="-228600">
              <a:spcBef>
                <a:spcPts val="800"/>
              </a:spcBef>
              <a:buClrTx/>
              <a:buFont typeface="System Font Regular"/>
              <a:buChar char="—"/>
              <a:defRPr/>
            </a:lvl3pPr>
            <a:lvl4pPr marL="685800" indent="-228600">
              <a:spcBef>
                <a:spcPts val="300"/>
              </a:spcBef>
              <a:buClrTx/>
              <a:buFont typeface="Arial" panose="020B0604020202020204" pitchFamily="34" charset="0"/>
              <a:buChar char="–"/>
              <a:defRPr/>
            </a:lvl4pPr>
            <a:lvl5pPr marL="914400" indent="-228600">
              <a:spcBef>
                <a:spcPts val="300"/>
              </a:spcBef>
              <a:buClrTx/>
              <a:buFont typeface="Arial" panose="020B0604020202020204" pitchFamily="34" charset="0"/>
              <a:buChar char="–"/>
              <a:defRPr/>
            </a:lvl5pPr>
            <a:lvl6pPr marL="1143000" indent="-228600">
              <a:spcBef>
                <a:spcPts val="300"/>
              </a:spcBef>
              <a:buClrTx/>
              <a:buFont typeface="Arial" panose="020B0604020202020204" pitchFamily="34" charset="0"/>
              <a:buChar char="–"/>
              <a:defRPr/>
            </a:lvl6pPr>
            <a:lvl7pPr marL="1371600" indent="-228600">
              <a:spcBef>
                <a:spcPts val="300"/>
              </a:spcBef>
              <a:buClrTx/>
              <a:buFont typeface="Arial" panose="020B0604020202020204" pitchFamily="34" charset="0"/>
              <a:buChar char="–"/>
              <a:defRPr/>
            </a:lvl7pPr>
            <a:lvl8pPr marL="1600200" indent="-228600">
              <a:spcBef>
                <a:spcPts val="300"/>
              </a:spcBef>
              <a:buClrTx/>
              <a:buFont typeface="Arial" panose="020B0604020202020204" pitchFamily="34" charset="0"/>
              <a:buChar char="–"/>
              <a:defRPr/>
            </a:lvl8pPr>
            <a:lvl9pPr marL="1828800" indent="-228600">
              <a:spcBef>
                <a:spcPts val="300"/>
              </a:spcBef>
              <a:buClrTx/>
              <a:buFont typeface="Arial" panose="020B0604020202020204" pitchFamily="34" charset="0"/>
              <a:buChar char="–"/>
              <a:defRPr/>
            </a:lvl9pPr>
          </a:lstStyle>
          <a:p>
            <a:pPr lvl="0"/>
            <a:r>
              <a:rPr lang="en-US" dirty="0"/>
              <a:t>[Big statement]</a:t>
            </a:r>
          </a:p>
          <a:p>
            <a:pPr lvl="1"/>
            <a:r>
              <a:rPr lang="en-US" dirty="0"/>
              <a:t>“Quote with hanging indent”</a:t>
            </a:r>
          </a:p>
          <a:p>
            <a:pPr lvl="2"/>
            <a:r>
              <a:rPr lang="en-US" dirty="0"/>
              <a:t>[Attribution]</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10">
            <a:extLst>
              <a:ext uri="{FF2B5EF4-FFF2-40B4-BE49-F238E27FC236}">
                <a16:creationId xmlns:a16="http://schemas.microsoft.com/office/drawing/2014/main" id="{53BAF064-A4AC-8640-9E91-95E40CEBF442}"/>
              </a:ext>
            </a:extLst>
          </p:cNvPr>
          <p:cNvSpPr>
            <a:spLocks noGrp="1"/>
          </p:cNvSpPr>
          <p:nvPr>
            <p:ph type="body" sz="quarter" idx="14" hasCustomPrompt="1"/>
          </p:nvPr>
        </p:nvSpPr>
        <p:spPr>
          <a:xfrm>
            <a:off x="10547350" y="4774336"/>
            <a:ext cx="1187450" cy="1466850"/>
          </a:xfrm>
        </p:spPr>
        <p:txBody>
          <a:bodyPr anchor="b" anchorCtr="0"/>
          <a:lstStyle>
            <a:lvl1pPr marL="0" marR="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sz="1100">
                <a:solidFill>
                  <a:schemeClr val="tx1"/>
                </a:solidFill>
              </a:defRPr>
            </a:lvl1pPr>
            <a:lvl2pPr marL="0" indent="0">
              <a:lnSpc>
                <a:spcPct val="90000"/>
              </a:lnSpc>
              <a:spcBef>
                <a:spcPts val="200"/>
              </a:spcBef>
              <a:buNone/>
              <a:defRPr sz="1100">
                <a:solidFill>
                  <a:schemeClr val="tx1"/>
                </a:solidFill>
              </a:defRPr>
            </a:lvl2pPr>
            <a:lvl3pPr marL="0" indent="0">
              <a:lnSpc>
                <a:spcPct val="90000"/>
              </a:lnSpc>
              <a:spcBef>
                <a:spcPts val="200"/>
              </a:spcBef>
              <a:buNone/>
              <a:defRPr sz="1100">
                <a:solidFill>
                  <a:schemeClr val="tx1"/>
                </a:solidFill>
              </a:defRPr>
            </a:lvl3pPr>
            <a:lvl4pPr marL="0" indent="0">
              <a:lnSpc>
                <a:spcPct val="90000"/>
              </a:lnSpc>
              <a:spcBef>
                <a:spcPts val="200"/>
              </a:spcBef>
              <a:buNone/>
              <a:defRPr sz="1100">
                <a:solidFill>
                  <a:schemeClr val="tx1"/>
                </a:solidFill>
              </a:defRPr>
            </a:lvl4pPr>
            <a:lvl5pPr marL="0" indent="0">
              <a:lnSpc>
                <a:spcPct val="90000"/>
              </a:lnSpc>
              <a:spcBef>
                <a:spcPts val="200"/>
              </a:spcBef>
              <a:buNone/>
              <a:defRPr sz="1100">
                <a:solidFill>
                  <a:schemeClr val="tx1"/>
                </a:solidFill>
              </a:defRPr>
            </a:lvl5pPr>
          </a:lstStyle>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lang="en-US"/>
              <a:t>[</a:t>
            </a:r>
            <a:r>
              <a:rPr lang="en-US" dirty="0"/>
              <a:t>Optional caption block here</a:t>
            </a:r>
            <a:r>
              <a:rPr lang="en-US"/>
              <a:t>]</a:t>
            </a:r>
            <a:endParaRPr lang="en-US" dirty="0"/>
          </a:p>
        </p:txBody>
      </p:sp>
    </p:spTree>
    <p:extLst>
      <p:ext uri="{BB962C8B-B14F-4D97-AF65-F5344CB8AC3E}">
        <p14:creationId xmlns:p14="http://schemas.microsoft.com/office/powerpoint/2010/main" val="2685481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12">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ig statement 5">
    <p:bg>
      <p:bgPr>
        <a:gradFill flip="none" rotWithShape="1">
          <a:gsLst>
            <a:gs pos="100000">
              <a:schemeClr val="accent4"/>
            </a:gs>
            <a:gs pos="85000">
              <a:srgbClr val="170D67"/>
            </a:gs>
          </a:gsLst>
          <a:lin ang="7200000" scaled="0"/>
          <a:tileRect/>
        </a:gradFill>
        <a:effectLst/>
      </p:bgPr>
    </p:bg>
    <p:spTree>
      <p:nvGrpSpPr>
        <p:cNvPr id="1" name=""/>
        <p:cNvGrpSpPr/>
        <p:nvPr/>
      </p:nvGrpSpPr>
      <p:grpSpPr>
        <a:xfrm>
          <a:off x="0" y="0"/>
          <a:ext cx="0" cy="0"/>
          <a:chOff x="0" y="0"/>
          <a:chExt cx="0" cy="0"/>
        </a:xfrm>
      </p:grpSpPr>
      <p:pic>
        <p:nvPicPr>
          <p:cNvPr id="9" name="Wordmark">
            <a:extLst>
              <a:ext uri="{FF2B5EF4-FFF2-40B4-BE49-F238E27FC236}">
                <a16:creationId xmlns:a16="http://schemas.microsoft.com/office/drawing/2014/main" id="{75344B41-2B4A-B348-9341-EF25143725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4" name="Slide Number Placeholder 3">
            <a:extLst>
              <a:ext uri="{FF2B5EF4-FFF2-40B4-BE49-F238E27FC236}">
                <a16:creationId xmlns:a16="http://schemas.microsoft.com/office/drawing/2014/main" id="{4EF004A9-0664-834C-AECB-BA958882358B}"/>
              </a:ext>
            </a:extLst>
          </p:cNvPr>
          <p:cNvSpPr>
            <a:spLocks noGrp="1"/>
          </p:cNvSpPr>
          <p:nvPr>
            <p:ph type="sldNum" sz="quarter" idx="13"/>
          </p:nvPr>
        </p:nvSpPr>
        <p:spPr/>
        <p:txBody>
          <a:bodyPr/>
          <a:lstStyle>
            <a:lvl1pPr>
              <a:defRPr>
                <a:solidFill>
                  <a:schemeClr val="tx1"/>
                </a:solidFill>
              </a:defRPr>
            </a:lvl1pPr>
          </a:lstStyle>
          <a:p>
            <a:fld id="{719A0B88-BF49-0446-AB6C-EDFF5613CB1A}" type="slidenum">
              <a:rPr lang="en-US"/>
              <a:pPr/>
              <a:t>‹#›</a:t>
            </a:fld>
            <a:endParaRPr lang="en-US" dirty="0"/>
          </a:p>
        </p:txBody>
      </p:sp>
      <p:sp>
        <p:nvSpPr>
          <p:cNvPr id="5" name="Content Placeholder 2">
            <a:extLst>
              <a:ext uri="{FF2B5EF4-FFF2-40B4-BE49-F238E27FC236}">
                <a16:creationId xmlns:a16="http://schemas.microsoft.com/office/drawing/2014/main" id="{EEDC1505-1CCF-3145-B369-C90344F39B01}"/>
              </a:ext>
            </a:extLst>
          </p:cNvPr>
          <p:cNvSpPr>
            <a:spLocks noGrp="1"/>
          </p:cNvSpPr>
          <p:nvPr>
            <p:ph sz="quarter" idx="11" hasCustomPrompt="1"/>
          </p:nvPr>
        </p:nvSpPr>
        <p:spPr>
          <a:xfrm>
            <a:off x="457200" y="454025"/>
            <a:ext cx="9350374" cy="5756275"/>
          </a:xfrm>
        </p:spPr>
        <p:txBody>
          <a:bodyPr/>
          <a:lstStyle>
            <a:lvl1pPr marL="0" indent="0">
              <a:lnSpc>
                <a:spcPct val="90000"/>
              </a:lnSpc>
              <a:spcBef>
                <a:spcPts val="800"/>
              </a:spcBef>
              <a:buFontTx/>
              <a:buNone/>
              <a:defRPr sz="3000" b="0">
                <a:solidFill>
                  <a:schemeClr val="tx1"/>
                </a:solidFill>
              </a:defRPr>
            </a:lvl1pPr>
            <a:lvl2pPr marL="137160" indent="-137160">
              <a:lnSpc>
                <a:spcPct val="90000"/>
              </a:lnSpc>
              <a:spcBef>
                <a:spcPts val="1200"/>
              </a:spcBef>
              <a:buFont typeface="System Font Regular"/>
              <a:buNone/>
              <a:defRPr sz="3000" b="0">
                <a:solidFill>
                  <a:schemeClr val="tx1"/>
                </a:solidFill>
              </a:defRPr>
            </a:lvl2pPr>
            <a:lvl3pPr marL="228600" indent="-228600">
              <a:spcBef>
                <a:spcPts val="800"/>
              </a:spcBef>
              <a:buClrTx/>
              <a:buFont typeface="System Font Regular"/>
              <a:buChar char="—"/>
              <a:defRPr/>
            </a:lvl3pPr>
            <a:lvl4pPr marL="685800" indent="-228600">
              <a:spcBef>
                <a:spcPts val="300"/>
              </a:spcBef>
              <a:buClrTx/>
              <a:buFont typeface="Arial" panose="020B0604020202020204" pitchFamily="34" charset="0"/>
              <a:buChar char="–"/>
              <a:defRPr/>
            </a:lvl4pPr>
            <a:lvl5pPr marL="914400" indent="-228600">
              <a:spcBef>
                <a:spcPts val="300"/>
              </a:spcBef>
              <a:buClrTx/>
              <a:buFont typeface="Arial" panose="020B0604020202020204" pitchFamily="34" charset="0"/>
              <a:buChar char="–"/>
              <a:defRPr/>
            </a:lvl5pPr>
            <a:lvl6pPr marL="1143000" indent="-228600">
              <a:spcBef>
                <a:spcPts val="300"/>
              </a:spcBef>
              <a:buClrTx/>
              <a:buFont typeface="Arial" panose="020B0604020202020204" pitchFamily="34" charset="0"/>
              <a:buChar char="–"/>
              <a:defRPr/>
            </a:lvl6pPr>
            <a:lvl7pPr marL="1371600" indent="-228600">
              <a:spcBef>
                <a:spcPts val="300"/>
              </a:spcBef>
              <a:buClrTx/>
              <a:buFont typeface="Arial" panose="020B0604020202020204" pitchFamily="34" charset="0"/>
              <a:buChar char="–"/>
              <a:defRPr/>
            </a:lvl7pPr>
            <a:lvl8pPr marL="1600200" indent="-228600">
              <a:spcBef>
                <a:spcPts val="300"/>
              </a:spcBef>
              <a:buClrTx/>
              <a:buFont typeface="Arial" panose="020B0604020202020204" pitchFamily="34" charset="0"/>
              <a:buChar char="–"/>
              <a:defRPr/>
            </a:lvl8pPr>
            <a:lvl9pPr marL="1828800" indent="-228600">
              <a:spcBef>
                <a:spcPts val="300"/>
              </a:spcBef>
              <a:buClrTx/>
              <a:buFont typeface="Arial" panose="020B0604020202020204" pitchFamily="34" charset="0"/>
              <a:buChar char="–"/>
              <a:defRPr/>
            </a:lvl9pPr>
          </a:lstStyle>
          <a:p>
            <a:pPr lvl="0"/>
            <a:r>
              <a:rPr lang="en-US" dirty="0"/>
              <a:t>[Big statement]</a:t>
            </a:r>
          </a:p>
          <a:p>
            <a:pPr lvl="1"/>
            <a:r>
              <a:rPr lang="en-US" dirty="0"/>
              <a:t>“Quote with hanging indent”</a:t>
            </a:r>
          </a:p>
          <a:p>
            <a:pPr lvl="2"/>
            <a:r>
              <a:rPr lang="en-US" dirty="0"/>
              <a:t>[Attribution]</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10">
            <a:extLst>
              <a:ext uri="{FF2B5EF4-FFF2-40B4-BE49-F238E27FC236}">
                <a16:creationId xmlns:a16="http://schemas.microsoft.com/office/drawing/2014/main" id="{F6DA783C-DD16-4E49-9B89-85A702346213}"/>
              </a:ext>
            </a:extLst>
          </p:cNvPr>
          <p:cNvSpPr>
            <a:spLocks noGrp="1"/>
          </p:cNvSpPr>
          <p:nvPr>
            <p:ph type="body" sz="quarter" idx="14" hasCustomPrompt="1"/>
          </p:nvPr>
        </p:nvSpPr>
        <p:spPr>
          <a:xfrm>
            <a:off x="10547350" y="4774336"/>
            <a:ext cx="1187450" cy="1466850"/>
          </a:xfrm>
        </p:spPr>
        <p:txBody>
          <a:bodyPr anchor="b" anchorCtr="0"/>
          <a:lstStyle>
            <a:lvl1pPr marL="0" marR="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sz="1100">
                <a:solidFill>
                  <a:schemeClr val="tx1"/>
                </a:solidFill>
              </a:defRPr>
            </a:lvl1pPr>
            <a:lvl2pPr marL="0" indent="0">
              <a:lnSpc>
                <a:spcPct val="90000"/>
              </a:lnSpc>
              <a:spcBef>
                <a:spcPts val="200"/>
              </a:spcBef>
              <a:buNone/>
              <a:defRPr sz="1100">
                <a:solidFill>
                  <a:schemeClr val="tx1"/>
                </a:solidFill>
              </a:defRPr>
            </a:lvl2pPr>
            <a:lvl3pPr marL="0" indent="0">
              <a:lnSpc>
                <a:spcPct val="90000"/>
              </a:lnSpc>
              <a:spcBef>
                <a:spcPts val="200"/>
              </a:spcBef>
              <a:buNone/>
              <a:defRPr sz="1100">
                <a:solidFill>
                  <a:schemeClr val="tx1"/>
                </a:solidFill>
              </a:defRPr>
            </a:lvl3pPr>
            <a:lvl4pPr marL="0" indent="0">
              <a:lnSpc>
                <a:spcPct val="90000"/>
              </a:lnSpc>
              <a:spcBef>
                <a:spcPts val="200"/>
              </a:spcBef>
              <a:buNone/>
              <a:defRPr sz="1100">
                <a:solidFill>
                  <a:schemeClr val="tx1"/>
                </a:solidFill>
              </a:defRPr>
            </a:lvl4pPr>
            <a:lvl5pPr marL="0" indent="0">
              <a:lnSpc>
                <a:spcPct val="90000"/>
              </a:lnSpc>
              <a:spcBef>
                <a:spcPts val="200"/>
              </a:spcBef>
              <a:buNone/>
              <a:defRPr sz="1100">
                <a:solidFill>
                  <a:schemeClr val="tx1"/>
                </a:solidFill>
              </a:defRPr>
            </a:lvl5pPr>
          </a:lstStyle>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lang="en-US"/>
              <a:t>[</a:t>
            </a:r>
            <a:r>
              <a:rPr lang="en-US" dirty="0"/>
              <a:t>Optional caption block here</a:t>
            </a:r>
            <a:r>
              <a:rPr lang="en-US"/>
              <a:t>]</a:t>
            </a:r>
            <a:endParaRPr lang="en-US" dirty="0"/>
          </a:p>
        </p:txBody>
      </p:sp>
    </p:spTree>
    <p:extLst>
      <p:ext uri="{BB962C8B-B14F-4D97-AF65-F5344CB8AC3E}">
        <p14:creationId xmlns:p14="http://schemas.microsoft.com/office/powerpoint/2010/main" val="1907178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1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picture 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EB70FBD3-3AE3-8D4D-B019-8121AF06E9E4}"/>
              </a:ext>
            </a:extLst>
          </p:cNvPr>
          <p:cNvSpPr>
            <a:spLocks noGrp="1"/>
          </p:cNvSpPr>
          <p:nvPr>
            <p:ph type="pic" sz="quarter" idx="14" hasCustomPrompt="1"/>
          </p:nvPr>
        </p:nvSpPr>
        <p:spPr>
          <a:xfrm>
            <a:off x="6248400" y="0"/>
            <a:ext cx="5957668" cy="6858000"/>
          </a:xfrm>
          <a:solidFill>
            <a:schemeClr val="bg1">
              <a:lumMod val="85000"/>
            </a:schemeClr>
          </a:solidFill>
        </p:spPr>
        <p:txBody>
          <a:bodyPr anchor="t" anchorCtr="0"/>
          <a:lstStyle>
            <a:lvl1pPr marL="0" marR="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sz="1000">
                <a:solidFill>
                  <a:schemeClr val="bg1">
                    <a:lumMod val="50000"/>
                  </a:schemeClr>
                </a:solidFill>
              </a:defRPr>
            </a:lvl1pPr>
          </a:lstStyle>
          <a:p>
            <a:pPr marL="0" marR="0" lvl="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a:pPr>
            <a:r>
              <a:rPr lang="en-US" dirty="0"/>
              <a:t>Click icon to add picture; </a:t>
            </a:r>
            <a:br>
              <a:rPr lang="en-US" dirty="0"/>
            </a:br>
            <a:r>
              <a:rPr lang="en-US" dirty="0"/>
              <a:t>Disclaimer and slide number should sit on top of picture</a:t>
            </a:r>
          </a:p>
        </p:txBody>
      </p:sp>
      <p:sp>
        <p:nvSpPr>
          <p:cNvPr id="9" name="Slide Number Placeholder 8">
            <a:extLst>
              <a:ext uri="{FF2B5EF4-FFF2-40B4-BE49-F238E27FC236}">
                <a16:creationId xmlns:a16="http://schemas.microsoft.com/office/drawing/2014/main" id="{DE78DA2B-D8CB-FE4D-971C-87ED51089939}"/>
              </a:ext>
            </a:extLst>
          </p:cNvPr>
          <p:cNvSpPr>
            <a:spLocks noGrp="1"/>
          </p:cNvSpPr>
          <p:nvPr>
            <p:ph type="sldNum" sz="quarter" idx="16"/>
          </p:nvPr>
        </p:nvSpPr>
        <p:spPr/>
        <p:txBody>
          <a:bodyPr/>
          <a:lstStyle/>
          <a:p>
            <a:fld id="{719A0B88-BF49-0446-AB6C-EDFF5613CB1A}" type="slidenum">
              <a:rPr lang="en-US"/>
              <a:pPr/>
              <a:t>‹#›</a:t>
            </a:fld>
            <a:endParaRPr lang="en-US" dirty="0"/>
          </a:p>
        </p:txBody>
      </p:sp>
      <p:sp>
        <p:nvSpPr>
          <p:cNvPr id="8" name="Title 1">
            <a:extLst>
              <a:ext uri="{FF2B5EF4-FFF2-40B4-BE49-F238E27FC236}">
                <a16:creationId xmlns:a16="http://schemas.microsoft.com/office/drawing/2014/main" id="{4503AFCD-99D5-BA44-9B85-794E757DA0D1}"/>
              </a:ext>
            </a:extLst>
          </p:cNvPr>
          <p:cNvSpPr>
            <a:spLocks noGrp="1"/>
          </p:cNvSpPr>
          <p:nvPr>
            <p:ph type="title" hasCustomPrompt="1"/>
          </p:nvPr>
        </p:nvSpPr>
        <p:spPr>
          <a:xfrm>
            <a:off x="457200" y="457200"/>
            <a:ext cx="5486400" cy="914400"/>
          </a:xfrm>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145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23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080">
          <p15:clr>
            <a:srgbClr val="5ACBF0"/>
          </p15:clr>
        </p15:guide>
        <p15:guide id="5" orient="horz" pos="3912">
          <p15:clr>
            <a:srgbClr val="5ACBF0"/>
          </p15:clr>
        </p15:guide>
        <p15:guide id="6" pos="393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lf picture 2">
    <p:bg>
      <p:bgPr>
        <a:solidFill>
          <a:srgbClr val="170D67"/>
        </a:solidFill>
        <a:effectLst/>
      </p:bgPr>
    </p:bg>
    <p:spTree>
      <p:nvGrpSpPr>
        <p:cNvPr id="1" name=""/>
        <p:cNvGrpSpPr/>
        <p:nvPr/>
      </p:nvGrpSpPr>
      <p:grpSpPr>
        <a:xfrm>
          <a:off x="0" y="0"/>
          <a:ext cx="0" cy="0"/>
          <a:chOff x="0" y="0"/>
          <a:chExt cx="0" cy="0"/>
        </a:xfrm>
      </p:grpSpPr>
      <p:pic>
        <p:nvPicPr>
          <p:cNvPr id="11" name="Wordmark">
            <a:extLst>
              <a:ext uri="{FF2B5EF4-FFF2-40B4-BE49-F238E27FC236}">
                <a16:creationId xmlns:a16="http://schemas.microsoft.com/office/drawing/2014/main" id="{A9DFAFD2-FD4D-CB4B-80FC-BDC9641BEB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
        <p:nvSpPr>
          <p:cNvPr id="6" name="Picture Placeholder 3">
            <a:extLst>
              <a:ext uri="{FF2B5EF4-FFF2-40B4-BE49-F238E27FC236}">
                <a16:creationId xmlns:a16="http://schemas.microsoft.com/office/drawing/2014/main" id="{EB70FBD3-3AE3-8D4D-B019-8121AF06E9E4}"/>
              </a:ext>
            </a:extLst>
          </p:cNvPr>
          <p:cNvSpPr>
            <a:spLocks noGrp="1"/>
          </p:cNvSpPr>
          <p:nvPr>
            <p:ph type="pic" sz="quarter" idx="14" hasCustomPrompt="1"/>
          </p:nvPr>
        </p:nvSpPr>
        <p:spPr>
          <a:xfrm>
            <a:off x="6248400" y="0"/>
            <a:ext cx="5957668" cy="6858000"/>
          </a:xfrm>
          <a:solidFill>
            <a:schemeClr val="tx1">
              <a:lumMod val="85000"/>
            </a:schemeClr>
          </a:solidFill>
        </p:spPr>
        <p:txBody>
          <a:bodyPr anchor="t" anchorCtr="0"/>
          <a:lstStyle>
            <a:lvl1pPr marL="0" marR="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sz="1000">
                <a:solidFill>
                  <a:schemeClr val="tx1">
                    <a:lumMod val="50000"/>
                  </a:schemeClr>
                </a:solidFill>
              </a:defRPr>
            </a:lvl1pPr>
          </a:lstStyle>
          <a:p>
            <a:pPr marL="0" marR="0" lvl="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a:pPr>
            <a:r>
              <a:rPr lang="en-US" dirty="0"/>
              <a:t>Click icon to add picture; </a:t>
            </a:r>
            <a:br>
              <a:rPr lang="en-US" dirty="0"/>
            </a:br>
            <a:r>
              <a:rPr lang="en-US" dirty="0"/>
              <a:t>Disclaimer and slide number should sit on top of picture</a:t>
            </a:r>
          </a:p>
        </p:txBody>
      </p:sp>
      <p:sp>
        <p:nvSpPr>
          <p:cNvPr id="3" name="Slide Number Placeholder 2">
            <a:extLst>
              <a:ext uri="{FF2B5EF4-FFF2-40B4-BE49-F238E27FC236}">
                <a16:creationId xmlns:a16="http://schemas.microsoft.com/office/drawing/2014/main" id="{E64080C9-A26B-DA4D-949D-C7DC3F0FAC90}"/>
              </a:ext>
            </a:extLst>
          </p:cNvPr>
          <p:cNvSpPr>
            <a:spLocks noGrp="1"/>
          </p:cNvSpPr>
          <p:nvPr>
            <p:ph type="sldNum" sz="quarter" idx="16"/>
          </p:nvPr>
        </p:nvSpPr>
        <p:spPr/>
        <p:txBody>
          <a:bodyPr/>
          <a:lstStyle>
            <a:lvl1pPr>
              <a:defRPr>
                <a:solidFill>
                  <a:schemeClr val="tx1"/>
                </a:solidFill>
              </a:defRPr>
            </a:lvl1pPr>
          </a:lstStyle>
          <a:p>
            <a:fld id="{719A0B88-BF49-0446-AB6C-EDFF5613CB1A}" type="slidenum">
              <a:rPr lang="en-US"/>
              <a:pPr/>
              <a:t>‹#›</a:t>
            </a:fld>
            <a:endParaRPr lang="en-US" dirty="0"/>
          </a:p>
        </p:txBody>
      </p:sp>
      <p:sp>
        <p:nvSpPr>
          <p:cNvPr id="8" name="Title 1">
            <a:extLst>
              <a:ext uri="{FF2B5EF4-FFF2-40B4-BE49-F238E27FC236}">
                <a16:creationId xmlns:a16="http://schemas.microsoft.com/office/drawing/2014/main" id="{4503AFCD-99D5-BA44-9B85-794E757DA0D1}"/>
              </a:ext>
            </a:extLst>
          </p:cNvPr>
          <p:cNvSpPr>
            <a:spLocks noGrp="1"/>
          </p:cNvSpPr>
          <p:nvPr>
            <p:ph type="title" hasCustomPrompt="1"/>
          </p:nvPr>
        </p:nvSpPr>
        <p:spPr>
          <a:xfrm>
            <a:off x="457200" y="457200"/>
            <a:ext cx="5486400" cy="914400"/>
          </a:xfrm>
        </p:spPr>
        <p:txBody>
          <a:bodyPr/>
          <a:lstStyle>
            <a:lvl1pPr>
              <a:defRPr>
                <a:solidFill>
                  <a:schemeClr val="tx1"/>
                </a:solidFill>
              </a:defRPr>
            </a:lvl1p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145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596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080">
          <p15:clr>
            <a:srgbClr val="5ACBF0"/>
          </p15:clr>
        </p15:guide>
        <p15:guide id="5" orient="horz" pos="3912">
          <p15:clr>
            <a:srgbClr val="5ACBF0"/>
          </p15:clr>
        </p15:guide>
        <p15:guide id="6" pos="393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pic>
        <p:nvPicPr>
          <p:cNvPr id="10" name="Wave B">
            <a:extLst>
              <a:ext uri="{FF2B5EF4-FFF2-40B4-BE49-F238E27FC236}">
                <a16:creationId xmlns:a16="http://schemas.microsoft.com/office/drawing/2014/main" id="{A7540869-CE57-4B4D-9F99-4AD8477D1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8" name="PECO" descr="PECO: An Exelon Company">
            <a:extLst>
              <a:ext uri="{FF2B5EF4-FFF2-40B4-BE49-F238E27FC236}">
                <a16:creationId xmlns:a16="http://schemas.microsoft.com/office/drawing/2014/main" id="{E2D840D5-C210-D54F-ACD0-BAB6B0E635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7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10629900" cy="1737360"/>
          </a:xfrm>
        </p:spPr>
        <p:txBody>
          <a:bodyPr anchor="t" anchorCtr="0"/>
          <a:lstStyle>
            <a:lvl1pPr algn="l">
              <a:lnSpc>
                <a:spcPct val="90000"/>
              </a:lnSpc>
              <a:defRPr sz="6000" b="0">
                <a:solidFill>
                  <a:schemeClr val="tx2"/>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4846320"/>
            <a:ext cx="106299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Tree>
    <p:extLst>
      <p:ext uri="{BB962C8B-B14F-4D97-AF65-F5344CB8AC3E}">
        <p14:creationId xmlns:p14="http://schemas.microsoft.com/office/powerpoint/2010/main" val="4015869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thirds pictur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EB70FBD3-3AE3-8D4D-B019-8121AF06E9E4}"/>
              </a:ext>
            </a:extLst>
          </p:cNvPr>
          <p:cNvSpPr>
            <a:spLocks noGrp="1"/>
          </p:cNvSpPr>
          <p:nvPr>
            <p:ph type="pic" sz="quarter" idx="14" hasCustomPrompt="1"/>
          </p:nvPr>
        </p:nvSpPr>
        <p:spPr>
          <a:xfrm>
            <a:off x="4318000" y="0"/>
            <a:ext cx="7888068" cy="6858000"/>
          </a:xfrm>
          <a:solidFill>
            <a:schemeClr val="bg1">
              <a:lumMod val="85000"/>
            </a:schemeClr>
          </a:solidFill>
        </p:spPr>
        <p:txBody>
          <a:bodyPr anchor="t" anchorCtr="0"/>
          <a:lstStyle>
            <a:lvl1pPr marL="0" marR="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sz="1000">
                <a:solidFill>
                  <a:schemeClr val="bg1">
                    <a:lumMod val="50000"/>
                  </a:schemeClr>
                </a:solidFill>
              </a:defRPr>
            </a:lvl1pPr>
          </a:lstStyle>
          <a:p>
            <a:pPr marL="0" marR="0" lvl="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a:pPr>
            <a:r>
              <a:rPr lang="en-US" dirty="0"/>
              <a:t>Click icon to add picture; </a:t>
            </a:r>
            <a:br>
              <a:rPr lang="en-US" dirty="0"/>
            </a:br>
            <a:r>
              <a:rPr lang="en-US" dirty="0"/>
              <a:t>Footer, disclaimer and slide number should sit on top of picture</a:t>
            </a:r>
          </a:p>
        </p:txBody>
      </p:sp>
      <p:sp>
        <p:nvSpPr>
          <p:cNvPr id="9" name="Slide Number Placeholder 8">
            <a:extLst>
              <a:ext uri="{FF2B5EF4-FFF2-40B4-BE49-F238E27FC236}">
                <a16:creationId xmlns:a16="http://schemas.microsoft.com/office/drawing/2014/main" id="{DE78DA2B-D8CB-FE4D-971C-87ED51089939}"/>
              </a:ext>
            </a:extLst>
          </p:cNvPr>
          <p:cNvSpPr>
            <a:spLocks noGrp="1"/>
          </p:cNvSpPr>
          <p:nvPr>
            <p:ph type="sldNum" sz="quarter" idx="16"/>
          </p:nvPr>
        </p:nvSpPr>
        <p:spPr/>
        <p:txBody>
          <a:bodyPr/>
          <a:lstStyle/>
          <a:p>
            <a:fld id="{719A0B88-BF49-0446-AB6C-EDFF5613CB1A}" type="slidenum">
              <a:rPr lang="en-US"/>
              <a:pPr/>
              <a:t>‹#›</a:t>
            </a:fld>
            <a:endParaRPr lang="en-US" dirty="0"/>
          </a:p>
        </p:txBody>
      </p:sp>
      <p:sp>
        <p:nvSpPr>
          <p:cNvPr id="8" name="Title 1">
            <a:extLst>
              <a:ext uri="{FF2B5EF4-FFF2-40B4-BE49-F238E27FC236}">
                <a16:creationId xmlns:a16="http://schemas.microsoft.com/office/drawing/2014/main" id="{4503AFCD-99D5-BA44-9B85-794E757DA0D1}"/>
              </a:ext>
            </a:extLst>
          </p:cNvPr>
          <p:cNvSpPr>
            <a:spLocks noGrp="1"/>
          </p:cNvSpPr>
          <p:nvPr>
            <p:ph type="title" hasCustomPrompt="1"/>
          </p:nvPr>
        </p:nvSpPr>
        <p:spPr>
          <a:xfrm>
            <a:off x="457200" y="457200"/>
            <a:ext cx="3556000" cy="914400"/>
          </a:xfrm>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14500"/>
            <a:ext cx="3556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4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080">
          <p15:clr>
            <a:srgbClr val="5ACBF0"/>
          </p15:clr>
        </p15:guide>
        <p15:guide id="5" orient="horz" pos="3912">
          <p15:clr>
            <a:srgbClr val="5ACBF0"/>
          </p15:clr>
        </p15:guide>
        <p15:guide id="6" pos="2720">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picture">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hasCustomPrompt="1"/>
          </p:nvPr>
        </p:nvSpPr>
        <p:spPr>
          <a:xfrm>
            <a:off x="0" y="3"/>
            <a:ext cx="12192000" cy="6857997"/>
          </a:xfrm>
          <a:solidFill>
            <a:schemeClr val="bg1">
              <a:lumMod val="85000"/>
            </a:schemeClr>
          </a:solidFill>
        </p:spPr>
        <p:txBody>
          <a:bodyPr anchor="ctr" anchorCtr="0">
            <a:normAutofit/>
          </a:bodyPr>
          <a:lstStyle>
            <a:lvl1pPr marL="0" marR="0" indent="0" algn="ctr" defTabSz="685800" rtl="0" eaLnBrk="1" fontAlgn="auto" latinLnBrk="0" hangingPunct="1">
              <a:lnSpc>
                <a:spcPct val="110000"/>
              </a:lnSpc>
              <a:spcBef>
                <a:spcPts val="1200"/>
              </a:spcBef>
              <a:spcAft>
                <a:spcPts val="0"/>
              </a:spcAft>
              <a:buClrTx/>
              <a:buSzTx/>
              <a:buFont typeface="Arial" panose="020B0604020202020204" pitchFamily="34" charset="0"/>
              <a:buNone/>
              <a:tabLst/>
              <a:defRPr sz="1000" cap="none" baseline="0">
                <a:solidFill>
                  <a:schemeClr val="bg1">
                    <a:lumMod val="50000"/>
                  </a:schemeClr>
                </a:solidFill>
              </a:defRPr>
            </a:lvl1pPr>
          </a:lstStyle>
          <a:p>
            <a:pPr marL="0" marR="0" lvl="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a:pPr>
            <a:r>
              <a:rPr lang="en-US" dirty="0"/>
              <a:t>Click icon to add picture; </a:t>
            </a:r>
            <a:br>
              <a:rPr lang="en-US" dirty="0"/>
            </a:br>
            <a:r>
              <a:rPr lang="en-US" dirty="0"/>
              <a:t>Wordmark, footer, disclaimer and slide number should sit on top of picture</a:t>
            </a:r>
          </a:p>
        </p:txBody>
      </p:sp>
      <p:sp>
        <p:nvSpPr>
          <p:cNvPr id="4" name="Slide Number Placeholder 3">
            <a:extLst>
              <a:ext uri="{FF2B5EF4-FFF2-40B4-BE49-F238E27FC236}">
                <a16:creationId xmlns:a16="http://schemas.microsoft.com/office/drawing/2014/main" id="{A86ACC71-A1A5-9249-B2EA-90F7F465F6E2}"/>
              </a:ext>
            </a:extLst>
          </p:cNvPr>
          <p:cNvSpPr>
            <a:spLocks noGrp="1"/>
          </p:cNvSpPr>
          <p:nvPr>
            <p:ph type="sldNum" sz="quarter" idx="13"/>
          </p:nvPr>
        </p:nvSpPr>
        <p:spPr/>
        <p:txBody>
          <a:bodyPr/>
          <a:lstStyle>
            <a:lvl1pPr>
              <a:defRPr>
                <a:solidFill>
                  <a:schemeClr val="bg1"/>
                </a:solidFill>
              </a:defRPr>
            </a:lvl1pPr>
          </a:lstStyle>
          <a:p>
            <a:fld id="{719A0B88-BF49-0446-AB6C-EDFF5613CB1A}" type="slidenum">
              <a:rPr lang="en-US"/>
              <a:pPr/>
              <a:t>‹#›</a:t>
            </a:fld>
            <a:endParaRPr lang="en-US" dirty="0"/>
          </a:p>
        </p:txBody>
      </p:sp>
      <p:sp>
        <p:nvSpPr>
          <p:cNvPr id="3" name="Title 2">
            <a:extLst>
              <a:ext uri="{FF2B5EF4-FFF2-40B4-BE49-F238E27FC236}">
                <a16:creationId xmlns:a16="http://schemas.microsoft.com/office/drawing/2014/main" id="{B023FBAC-1788-B548-9C1F-C059390AD177}"/>
              </a:ext>
            </a:extLst>
          </p:cNvPr>
          <p:cNvSpPr>
            <a:spLocks noGrp="1"/>
          </p:cNvSpPr>
          <p:nvPr>
            <p:ph type="title" hasCustomPrompt="1"/>
          </p:nvPr>
        </p:nvSpPr>
        <p:spPr bwMode="gray"/>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US" dirty="0"/>
              <a:t>[Optional slide title]</a:t>
            </a:r>
          </a:p>
        </p:txBody>
      </p:sp>
      <p:pic>
        <p:nvPicPr>
          <p:cNvPr id="9" name="Wordmark">
            <a:extLst>
              <a:ext uri="{FF2B5EF4-FFF2-40B4-BE49-F238E27FC236}">
                <a16:creationId xmlns:a16="http://schemas.microsoft.com/office/drawing/2014/main" id="{9B4558B4-F933-9540-86D4-0BCCC2E572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6525995"/>
            <a:ext cx="390723" cy="141504"/>
          </a:xfrm>
          <a:prstGeom prst="rect">
            <a:avLst/>
          </a:prstGeom>
        </p:spPr>
      </p:pic>
    </p:spTree>
    <p:extLst>
      <p:ext uri="{BB962C8B-B14F-4D97-AF65-F5344CB8AC3E}">
        <p14:creationId xmlns:p14="http://schemas.microsoft.com/office/powerpoint/2010/main" val="1327471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ictures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E66F95-8284-B943-96C4-D4DD40AE5275}"/>
              </a:ext>
            </a:extLst>
          </p:cNvPr>
          <p:cNvSpPr>
            <a:spLocks noGrp="1"/>
          </p:cNvSpPr>
          <p:nvPr>
            <p:ph type="sldNum" sz="quarter" idx="17"/>
          </p:nvPr>
        </p:nvSpPr>
        <p:spPr/>
        <p:txBody>
          <a:bodyPr/>
          <a:lstStyle/>
          <a:p>
            <a:fld id="{719A0B88-BF49-0446-AB6C-EDFF5613CB1A}" type="slidenum">
              <a:rPr lang="en-US"/>
              <a:pPr/>
              <a:t>‹#›</a:t>
            </a:fld>
            <a:endParaRPr lang="en-US" dirty="0"/>
          </a:p>
        </p:txBody>
      </p:sp>
      <p:sp>
        <p:nvSpPr>
          <p:cNvPr id="6" name="Title 1">
            <a:extLst>
              <a:ext uri="{FF2B5EF4-FFF2-40B4-BE49-F238E27FC236}">
                <a16:creationId xmlns:a16="http://schemas.microsoft.com/office/drawing/2014/main" id="{722C30B5-3792-4E4B-A88E-9EB993E2023E}"/>
              </a:ext>
            </a:extLst>
          </p:cNvPr>
          <p:cNvSpPr>
            <a:spLocks noGrp="1"/>
          </p:cNvSpPr>
          <p:nvPr>
            <p:ph type="title" hasCustomPrompt="1"/>
          </p:nvPr>
        </p:nvSpPr>
        <p:spPr/>
        <p:txBody>
          <a:bodyPr/>
          <a:lstStyle/>
          <a:p>
            <a:r>
              <a:rPr lang="en-US" dirty="0"/>
              <a:t>[Slide title]</a:t>
            </a:r>
          </a:p>
        </p:txBody>
      </p:sp>
      <p:sp>
        <p:nvSpPr>
          <p:cNvPr id="5" name="Picture Placeholder 2">
            <a:extLst>
              <a:ext uri="{FF2B5EF4-FFF2-40B4-BE49-F238E27FC236}">
                <a16:creationId xmlns:a16="http://schemas.microsoft.com/office/drawing/2014/main" id="{8003119E-6ED5-A04F-A9CB-BCB26099308C}"/>
              </a:ext>
            </a:extLst>
          </p:cNvPr>
          <p:cNvSpPr>
            <a:spLocks noGrp="1"/>
          </p:cNvSpPr>
          <p:nvPr>
            <p:ph type="pic" sz="quarter" idx="14"/>
          </p:nvPr>
        </p:nvSpPr>
        <p:spPr>
          <a:xfrm>
            <a:off x="457200" y="1714500"/>
            <a:ext cx="5486400" cy="299720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7" name="Content Placeholder 3">
            <a:extLst>
              <a:ext uri="{FF2B5EF4-FFF2-40B4-BE49-F238E27FC236}">
                <a16:creationId xmlns:a16="http://schemas.microsoft.com/office/drawing/2014/main" id="{9DA05FDA-F191-8E4B-9D3F-39F03BD735B6}"/>
              </a:ext>
            </a:extLst>
          </p:cNvPr>
          <p:cNvSpPr>
            <a:spLocks noGrp="1"/>
          </p:cNvSpPr>
          <p:nvPr>
            <p:ph sz="quarter" idx="10"/>
          </p:nvPr>
        </p:nvSpPr>
        <p:spPr>
          <a:xfrm>
            <a:off x="457200" y="4937760"/>
            <a:ext cx="5486400" cy="128016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4">
            <a:extLst>
              <a:ext uri="{FF2B5EF4-FFF2-40B4-BE49-F238E27FC236}">
                <a16:creationId xmlns:a16="http://schemas.microsoft.com/office/drawing/2014/main" id="{4D0CAF51-2B50-154B-BC7A-BF332C4DFDAA}"/>
              </a:ext>
            </a:extLst>
          </p:cNvPr>
          <p:cNvSpPr>
            <a:spLocks noGrp="1"/>
          </p:cNvSpPr>
          <p:nvPr>
            <p:ph type="pic" sz="quarter" idx="15"/>
          </p:nvPr>
        </p:nvSpPr>
        <p:spPr>
          <a:xfrm>
            <a:off x="6248400" y="1714500"/>
            <a:ext cx="5486400" cy="299720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9" name="Content Placeholder 5">
            <a:extLst>
              <a:ext uri="{FF2B5EF4-FFF2-40B4-BE49-F238E27FC236}">
                <a16:creationId xmlns:a16="http://schemas.microsoft.com/office/drawing/2014/main" id="{C1B7D16F-A467-AD46-BFD4-6949827D3F43}"/>
              </a:ext>
            </a:extLst>
          </p:cNvPr>
          <p:cNvSpPr>
            <a:spLocks noGrp="1"/>
          </p:cNvSpPr>
          <p:nvPr>
            <p:ph sz="quarter" idx="11"/>
          </p:nvPr>
        </p:nvSpPr>
        <p:spPr>
          <a:xfrm>
            <a:off x="6248400" y="4937760"/>
            <a:ext cx="5486400" cy="128016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7446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5ACBF0"/>
          </p15:clr>
        </p15:guide>
        <p15:guide id="2" orient="horz" pos="2968">
          <p15:clr>
            <a:srgbClr val="5ACBF0"/>
          </p15:clr>
        </p15:guide>
        <p15:guide id="3" orient="horz" pos="1080">
          <p15:clr>
            <a:srgbClr val="5ACBF0"/>
          </p15:clr>
        </p15:guide>
        <p15:guide id="4" orient="horz" pos="3912">
          <p15:clr>
            <a:srgbClr val="5ACBF0"/>
          </p15:clr>
        </p15:guide>
        <p15:guide id="6" pos="393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pictures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12" name="Title 1">
            <a:extLst>
              <a:ext uri="{FF2B5EF4-FFF2-40B4-BE49-F238E27FC236}">
                <a16:creationId xmlns:a16="http://schemas.microsoft.com/office/drawing/2014/main" id="{3AE667E5-98EE-5349-8A56-61BA231EA6C8}"/>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7" name="Picture Placeholder 2">
            <a:extLst>
              <a:ext uri="{FF2B5EF4-FFF2-40B4-BE49-F238E27FC236}">
                <a16:creationId xmlns:a16="http://schemas.microsoft.com/office/drawing/2014/main" id="{3F6B296F-04BC-6341-B4FE-0C06D8159928}"/>
              </a:ext>
            </a:extLst>
          </p:cNvPr>
          <p:cNvSpPr>
            <a:spLocks noGrp="1"/>
          </p:cNvSpPr>
          <p:nvPr>
            <p:ph type="pic" sz="quarter" idx="14"/>
          </p:nvPr>
        </p:nvSpPr>
        <p:spPr>
          <a:xfrm>
            <a:off x="457200" y="1714500"/>
            <a:ext cx="3556000" cy="2400298"/>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200" y="4343401"/>
            <a:ext cx="3556000" cy="1866900"/>
          </a:xfrm>
        </p:spPr>
        <p:txBody>
          <a:bodyPr/>
          <a:lstStyle>
            <a:lvl1pPr marL="182880" indent="-182880">
              <a:defRPr sz="1400"/>
            </a:lvl1pPr>
            <a:lvl2pPr marL="365760" indent="-182880">
              <a:defRPr sz="1400"/>
            </a:lvl2pPr>
            <a:lvl3pPr marL="548640" indent="-182880">
              <a:defRPr sz="1400"/>
            </a:lvl3pPr>
            <a:lvl4pPr marL="731520" indent="-182880">
              <a:defRPr sz="1400"/>
            </a:lvl4pPr>
            <a:lvl5pPr marL="914400" indent="-182880">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a:extLst>
              <a:ext uri="{FF2B5EF4-FFF2-40B4-BE49-F238E27FC236}">
                <a16:creationId xmlns:a16="http://schemas.microsoft.com/office/drawing/2014/main" id="{68B1F4A6-D35D-314A-8458-FAACCF027787}"/>
              </a:ext>
            </a:extLst>
          </p:cNvPr>
          <p:cNvSpPr>
            <a:spLocks noGrp="1"/>
          </p:cNvSpPr>
          <p:nvPr>
            <p:ph type="pic" sz="quarter" idx="15"/>
          </p:nvPr>
        </p:nvSpPr>
        <p:spPr>
          <a:xfrm>
            <a:off x="4317999" y="1714500"/>
            <a:ext cx="3559175" cy="2400298"/>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318001" y="4343401"/>
            <a:ext cx="3559174" cy="1866900"/>
          </a:xfrm>
        </p:spPr>
        <p:txBody>
          <a:bodyPr/>
          <a:lstStyle>
            <a:lvl1pPr marL="182880" indent="-182880">
              <a:defRPr sz="1400"/>
            </a:lvl1pPr>
            <a:lvl2pPr marL="365760" indent="-182880">
              <a:defRPr sz="1400"/>
            </a:lvl2pPr>
            <a:lvl3pPr marL="548640" indent="-182880">
              <a:defRPr sz="1400"/>
            </a:lvl3pPr>
            <a:lvl4pPr marL="731520" indent="-182880">
              <a:defRPr sz="1400"/>
            </a:lvl4pPr>
            <a:lvl5pPr marL="914400" indent="-182880">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6">
            <a:extLst>
              <a:ext uri="{FF2B5EF4-FFF2-40B4-BE49-F238E27FC236}">
                <a16:creationId xmlns:a16="http://schemas.microsoft.com/office/drawing/2014/main" id="{D3A36F88-D46F-A045-9FAE-DB4F02EE3382}"/>
              </a:ext>
            </a:extLst>
          </p:cNvPr>
          <p:cNvSpPr>
            <a:spLocks noGrp="1"/>
          </p:cNvSpPr>
          <p:nvPr>
            <p:ph type="pic" sz="quarter" idx="16"/>
          </p:nvPr>
        </p:nvSpPr>
        <p:spPr>
          <a:xfrm>
            <a:off x="8181975" y="1714500"/>
            <a:ext cx="3552825" cy="2400298"/>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1" name="Content Placeholder 7">
            <a:extLst>
              <a:ext uri="{FF2B5EF4-FFF2-40B4-BE49-F238E27FC236}">
                <a16:creationId xmlns:a16="http://schemas.microsoft.com/office/drawing/2014/main" id="{3E7CE142-0CA8-FE44-AEBE-6EA0C0C59560}"/>
              </a:ext>
            </a:extLst>
          </p:cNvPr>
          <p:cNvSpPr>
            <a:spLocks noGrp="1"/>
          </p:cNvSpPr>
          <p:nvPr>
            <p:ph sz="quarter" idx="11"/>
          </p:nvPr>
        </p:nvSpPr>
        <p:spPr>
          <a:xfrm>
            <a:off x="8181975" y="4343401"/>
            <a:ext cx="3552825" cy="1866900"/>
          </a:xfrm>
        </p:spPr>
        <p:txBody>
          <a:bodyPr/>
          <a:lstStyle>
            <a:lvl1pPr marL="182880" indent="-182880">
              <a:defRPr sz="1400"/>
            </a:lvl1pPr>
            <a:lvl2pPr marL="365760" indent="-182880">
              <a:defRPr sz="1400"/>
            </a:lvl2pPr>
            <a:lvl3pPr marL="548640" indent="-182880">
              <a:defRPr sz="1400"/>
            </a:lvl3pPr>
            <a:lvl4pPr marL="731520" indent="-182880">
              <a:defRPr sz="1400"/>
            </a:lvl4pPr>
            <a:lvl5pPr marL="914400" indent="-182880">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78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2592">
          <p15:clr>
            <a:srgbClr val="5ACBF0"/>
          </p15:clr>
        </p15:guide>
        <p15:guide id="7" orient="horz" pos="2734">
          <p15:clr>
            <a:srgbClr val="5ACBF0"/>
          </p15:clr>
        </p15:guide>
        <p15:guide id="8" orient="horz" pos="1080">
          <p15:clr>
            <a:srgbClr val="5ACBF0"/>
          </p15:clr>
        </p15:guide>
        <p15:guide id="9" orient="horz" pos="3912">
          <p15:clr>
            <a:srgbClr val="5ACBF0"/>
          </p15:clr>
        </p15:guide>
        <p15:guide id="12" pos="2720">
          <p15:clr>
            <a:srgbClr val="5ACBF0"/>
          </p15:clr>
        </p15:guide>
        <p15:guide id="13" pos="515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two pictur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08E0995-4C70-8F42-A267-3F92EDD8BE4C}"/>
              </a:ext>
            </a:extLst>
          </p:cNvPr>
          <p:cNvSpPr>
            <a:spLocks noGrp="1"/>
          </p:cNvSpPr>
          <p:nvPr>
            <p:ph type="pic" sz="quarter" idx="16"/>
          </p:nvPr>
        </p:nvSpPr>
        <p:spPr>
          <a:xfrm>
            <a:off x="7877175" y="0"/>
            <a:ext cx="4314825" cy="3429000"/>
          </a:xfrm>
          <a:solidFill>
            <a:schemeClr val="bg1">
              <a:lumMod val="85000"/>
            </a:schemeClr>
          </a:solidFill>
        </p:spPr>
        <p:txBody>
          <a:bodyPr/>
          <a:lstStyle>
            <a:lvl1pPr marL="0" indent="0">
              <a:buNone/>
              <a:defRPr sz="1000">
                <a:solidFill>
                  <a:schemeClr val="bg1">
                    <a:lumMod val="50000"/>
                  </a:schemeClr>
                </a:solidFill>
              </a:defRPr>
            </a:lvl1pPr>
          </a:lstStyle>
          <a:p>
            <a:r>
              <a:rPr lang="en-US"/>
              <a:t>Click icon to add picture</a:t>
            </a:r>
            <a:endParaRPr lang="en-US" dirty="0"/>
          </a:p>
        </p:txBody>
      </p:sp>
      <p:sp>
        <p:nvSpPr>
          <p:cNvPr id="9" name="Disclaimer">
            <a:extLst>
              <a:ext uri="{FF2B5EF4-FFF2-40B4-BE49-F238E27FC236}">
                <a16:creationId xmlns:a16="http://schemas.microsoft.com/office/drawing/2014/main" id="{CAA716B5-6E92-AC43-9528-241148DD64A1}"/>
              </a:ext>
            </a:extLst>
          </p:cNvPr>
          <p:cNvSpPr txBox="1"/>
          <p:nvPr/>
        </p:nvSpPr>
        <p:spPr>
          <a:xfrm>
            <a:off x="8709025" y="6426200"/>
            <a:ext cx="2560320" cy="228600"/>
          </a:xfrm>
          <a:prstGeom prst="rect">
            <a:avLst/>
          </a:prstGeom>
          <a:noFill/>
        </p:spPr>
        <p:txBody>
          <a:bodyPr wrap="square" lIns="0" tIns="0" rIns="0" bIns="0" rtlCol="0" anchor="b" anchorCtr="0">
            <a:noAutofit/>
          </a:bodyPr>
          <a:lstStyle/>
          <a:p>
            <a:pPr algn="r">
              <a:lnSpc>
                <a:spcPct val="100000"/>
              </a:lnSpc>
              <a:spcBef>
                <a:spcPts val="0"/>
              </a:spcBef>
              <a:buSzPct val="100000"/>
            </a:pPr>
            <a:r>
              <a:rPr lang="en-US" sz="800" dirty="0"/>
              <a:t>Confidential Information – For Internal Use Only</a:t>
            </a:r>
          </a:p>
        </p:txBody>
      </p:sp>
      <p:sp>
        <p:nvSpPr>
          <p:cNvPr id="4" name="Slide Number Placeholder 3">
            <a:extLst>
              <a:ext uri="{FF2B5EF4-FFF2-40B4-BE49-F238E27FC236}">
                <a16:creationId xmlns:a16="http://schemas.microsoft.com/office/drawing/2014/main" id="{FC4DF4C9-5286-3543-9419-974E4CE628D9}"/>
              </a:ext>
            </a:extLst>
          </p:cNvPr>
          <p:cNvSpPr>
            <a:spLocks noGrp="1"/>
          </p:cNvSpPr>
          <p:nvPr>
            <p:ph type="sldNum" sz="quarter" idx="15"/>
          </p:nvPr>
        </p:nvSpPr>
        <p:spPr/>
        <p:txBody>
          <a:bodyPr/>
          <a:lstStyle/>
          <a:p>
            <a:fld id="{719A0B88-BF49-0446-AB6C-EDFF5613CB1A}" type="slidenum">
              <a:rPr lang="en-US"/>
              <a:pPr/>
              <a:t>‹#›</a:t>
            </a:fld>
            <a:endParaRPr lang="en-US" dirty="0"/>
          </a:p>
        </p:txBody>
      </p:sp>
      <p:sp>
        <p:nvSpPr>
          <p:cNvPr id="3" name="Title 1">
            <a:extLst>
              <a:ext uri="{FF2B5EF4-FFF2-40B4-BE49-F238E27FC236}">
                <a16:creationId xmlns:a16="http://schemas.microsoft.com/office/drawing/2014/main" id="{E9ED47DF-F22C-3D49-B066-4B51EE704267}"/>
              </a:ext>
            </a:extLst>
          </p:cNvPr>
          <p:cNvSpPr>
            <a:spLocks noGrp="1"/>
          </p:cNvSpPr>
          <p:nvPr>
            <p:ph type="title" hasCustomPrompt="1"/>
          </p:nvPr>
        </p:nvSpPr>
        <p:spPr>
          <a:xfrm>
            <a:off x="457201" y="457200"/>
            <a:ext cx="7131132" cy="914400"/>
          </a:xfrm>
        </p:spPr>
        <p:txBody>
          <a:bodyPr/>
          <a:lstStyle/>
          <a:p>
            <a:r>
              <a:rPr lang="en-US" dirty="0"/>
              <a:t>[Slide title]</a:t>
            </a:r>
          </a:p>
        </p:txBody>
      </p:sp>
      <p:sp>
        <p:nvSpPr>
          <p:cNvPr id="5" name="Content Placeholder 2">
            <a:extLst>
              <a:ext uri="{FF2B5EF4-FFF2-40B4-BE49-F238E27FC236}">
                <a16:creationId xmlns:a16="http://schemas.microsoft.com/office/drawing/2014/main" id="{14C90D45-1AE3-474C-8013-D60AA387A812}"/>
              </a:ext>
            </a:extLst>
          </p:cNvPr>
          <p:cNvSpPr>
            <a:spLocks noGrp="1"/>
          </p:cNvSpPr>
          <p:nvPr>
            <p:ph sz="half" idx="12"/>
          </p:nvPr>
        </p:nvSpPr>
        <p:spPr>
          <a:xfrm>
            <a:off x="457200" y="1714500"/>
            <a:ext cx="7131132" cy="2821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91FEA3D8-D639-BC4F-BDEF-E6116326D0B9}"/>
              </a:ext>
            </a:extLst>
          </p:cNvPr>
          <p:cNvSpPr>
            <a:spLocks noGrp="1"/>
          </p:cNvSpPr>
          <p:nvPr>
            <p:ph sz="half" idx="13" hasCustomPrompt="1"/>
          </p:nvPr>
        </p:nvSpPr>
        <p:spPr>
          <a:xfrm>
            <a:off x="457200" y="4762005"/>
            <a:ext cx="3556000" cy="1448295"/>
          </a:xfrm>
        </p:spPr>
        <p:txBody>
          <a:bodyPr/>
          <a:lstStyle>
            <a:lvl1pPr marL="91440" indent="-91440">
              <a:lnSpc>
                <a:spcPct val="100000"/>
              </a:lnSpc>
              <a:buNone/>
              <a:defRPr b="1">
                <a:solidFill>
                  <a:schemeClr val="accent2"/>
                </a:solidFill>
              </a:defRPr>
            </a:lvl1pPr>
            <a:lvl2pPr marL="0" indent="0">
              <a:lnSpc>
                <a:spcPct val="100000"/>
              </a:lnSpc>
              <a:buNone/>
              <a:defRPr sz="1600">
                <a:solidFill>
                  <a:schemeClr val="accent2"/>
                </a:solidFill>
              </a:defRPr>
            </a:lvl2pPr>
            <a:lvl3pPr marL="0" indent="0">
              <a:lnSpc>
                <a:spcPct val="100000"/>
              </a:lnSpc>
              <a:buNone/>
              <a:defRPr sz="1100">
                <a:solidFill>
                  <a:schemeClr val="accent2"/>
                </a:solidFill>
              </a:defRPr>
            </a:lvl3pPr>
            <a:lvl4pPr marL="137160" indent="-137160">
              <a:lnSpc>
                <a:spcPct val="100000"/>
              </a:lnSpc>
              <a:tabLst/>
              <a:defRPr sz="1100">
                <a:solidFill>
                  <a:schemeClr val="accent2"/>
                </a:solidFill>
              </a:defRPr>
            </a:lvl4pPr>
            <a:lvl5pPr marL="274320" indent="-137160">
              <a:lnSpc>
                <a:spcPct val="100000"/>
              </a:lnSpc>
              <a:defRPr sz="1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896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4962">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three pictur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08E0995-4C70-8F42-A267-3F92EDD8BE4C}"/>
              </a:ext>
            </a:extLst>
          </p:cNvPr>
          <p:cNvSpPr>
            <a:spLocks noGrp="1"/>
          </p:cNvSpPr>
          <p:nvPr>
            <p:ph type="pic" sz="quarter" idx="16"/>
          </p:nvPr>
        </p:nvSpPr>
        <p:spPr>
          <a:xfrm>
            <a:off x="7877175" y="0"/>
            <a:ext cx="4314825" cy="2286000"/>
          </a:xfrm>
          <a:solidFill>
            <a:schemeClr val="bg1">
              <a:lumMod val="85000"/>
            </a:schemeClr>
          </a:solidFill>
        </p:spPr>
        <p:txBody>
          <a:bodyPr/>
          <a:lstStyle>
            <a:lvl1pPr marL="0" indent="0">
              <a:buNone/>
              <a:defRPr sz="1000">
                <a:solidFill>
                  <a:schemeClr val="bg1">
                    <a:lumMod val="50000"/>
                  </a:schemeClr>
                </a:solidFill>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E7CF432F-5CEB-3540-B38C-0E0380475431}"/>
              </a:ext>
            </a:extLst>
          </p:cNvPr>
          <p:cNvSpPr>
            <a:spLocks noGrp="1"/>
          </p:cNvSpPr>
          <p:nvPr>
            <p:ph type="pic" sz="quarter" idx="17"/>
          </p:nvPr>
        </p:nvSpPr>
        <p:spPr>
          <a:xfrm>
            <a:off x="7877175" y="2286000"/>
            <a:ext cx="4314825" cy="2286000"/>
          </a:xfrm>
          <a:solidFill>
            <a:schemeClr val="bg1">
              <a:lumMod val="95000"/>
            </a:schemeClr>
          </a:solidFill>
        </p:spPr>
        <p:txBody>
          <a:bodyPr/>
          <a:lstStyle>
            <a:lvl1pPr marL="0" indent="0">
              <a:buNone/>
              <a:defRPr sz="1000">
                <a:solidFill>
                  <a:schemeClr val="bg1">
                    <a:lumMod val="50000"/>
                  </a:schemeClr>
                </a:solidFill>
              </a:defRPr>
            </a:lvl1pPr>
          </a:lstStyle>
          <a:p>
            <a:r>
              <a:rPr lang="en-US"/>
              <a:t>Click icon to add picture</a:t>
            </a:r>
            <a:endParaRPr lang="en-US" dirty="0"/>
          </a:p>
        </p:txBody>
      </p:sp>
      <p:sp>
        <p:nvSpPr>
          <p:cNvPr id="9" name="Picture Placeholder 9">
            <a:extLst>
              <a:ext uri="{FF2B5EF4-FFF2-40B4-BE49-F238E27FC236}">
                <a16:creationId xmlns:a16="http://schemas.microsoft.com/office/drawing/2014/main" id="{2DC297BA-8AF3-474D-93C9-F964A417D351}"/>
              </a:ext>
            </a:extLst>
          </p:cNvPr>
          <p:cNvSpPr>
            <a:spLocks noGrp="1"/>
          </p:cNvSpPr>
          <p:nvPr>
            <p:ph type="pic" sz="quarter" idx="18" hasCustomPrompt="1"/>
          </p:nvPr>
        </p:nvSpPr>
        <p:spPr>
          <a:xfrm>
            <a:off x="7877175" y="4572000"/>
            <a:ext cx="4314825" cy="2286000"/>
          </a:xfrm>
          <a:solidFill>
            <a:schemeClr val="bg1">
              <a:lumMod val="85000"/>
            </a:schemeClr>
          </a:solidFill>
        </p:spPr>
        <p:txBody>
          <a:bodyPr/>
          <a:lstStyle>
            <a:lvl1pPr marL="0" marR="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sz="1000">
                <a:solidFill>
                  <a:schemeClr val="bg1">
                    <a:lumMod val="50000"/>
                  </a:schemeClr>
                </a:solidFill>
              </a:defRPr>
            </a:lvl1pPr>
          </a:lstStyle>
          <a:p>
            <a:pPr marL="0" marR="0" lvl="0" indent="0" algn="l" defTabSz="685800" rtl="0" eaLnBrk="1" fontAlgn="auto" latinLnBrk="0" hangingPunct="1">
              <a:lnSpc>
                <a:spcPct val="110000"/>
              </a:lnSpc>
              <a:spcBef>
                <a:spcPts val="1200"/>
              </a:spcBef>
              <a:spcAft>
                <a:spcPts val="0"/>
              </a:spcAft>
              <a:buClrTx/>
              <a:buSzTx/>
              <a:buFont typeface="Arial" panose="020B0604020202020204" pitchFamily="34" charset="0"/>
              <a:buNone/>
              <a:tabLst/>
              <a:defRPr/>
            </a:pPr>
            <a:r>
              <a:rPr lang="en-US" dirty="0"/>
              <a:t>Click icon to add picture; </a:t>
            </a:r>
            <a:br>
              <a:rPr lang="en-US" dirty="0"/>
            </a:br>
            <a:r>
              <a:rPr lang="en-US" dirty="0"/>
              <a:t>Disclaimer and slide number should sit on top of picture</a:t>
            </a:r>
          </a:p>
        </p:txBody>
      </p:sp>
      <p:sp>
        <p:nvSpPr>
          <p:cNvPr id="4" name="Slide Number Placeholder 3">
            <a:extLst>
              <a:ext uri="{FF2B5EF4-FFF2-40B4-BE49-F238E27FC236}">
                <a16:creationId xmlns:a16="http://schemas.microsoft.com/office/drawing/2014/main" id="{FC4DF4C9-5286-3543-9419-974E4CE628D9}"/>
              </a:ext>
            </a:extLst>
          </p:cNvPr>
          <p:cNvSpPr>
            <a:spLocks noGrp="1"/>
          </p:cNvSpPr>
          <p:nvPr>
            <p:ph type="sldNum" sz="quarter" idx="15"/>
          </p:nvPr>
        </p:nvSpPr>
        <p:spPr/>
        <p:txBody>
          <a:bodyPr/>
          <a:lstStyle/>
          <a:p>
            <a:fld id="{719A0B88-BF49-0446-AB6C-EDFF5613CB1A}" type="slidenum">
              <a:rPr lang="en-US"/>
              <a:pPr/>
              <a:t>‹#›</a:t>
            </a:fld>
            <a:endParaRPr lang="en-US" dirty="0"/>
          </a:p>
        </p:txBody>
      </p:sp>
      <p:sp>
        <p:nvSpPr>
          <p:cNvPr id="3" name="Title 1">
            <a:extLst>
              <a:ext uri="{FF2B5EF4-FFF2-40B4-BE49-F238E27FC236}">
                <a16:creationId xmlns:a16="http://schemas.microsoft.com/office/drawing/2014/main" id="{E9ED47DF-F22C-3D49-B066-4B51EE704267}"/>
              </a:ext>
            </a:extLst>
          </p:cNvPr>
          <p:cNvSpPr>
            <a:spLocks noGrp="1"/>
          </p:cNvSpPr>
          <p:nvPr>
            <p:ph type="title" hasCustomPrompt="1"/>
          </p:nvPr>
        </p:nvSpPr>
        <p:spPr>
          <a:xfrm>
            <a:off x="457201" y="457200"/>
            <a:ext cx="7131132" cy="914400"/>
          </a:xfrm>
        </p:spPr>
        <p:txBody>
          <a:bodyPr/>
          <a:lstStyle/>
          <a:p>
            <a:r>
              <a:rPr lang="en-US" dirty="0"/>
              <a:t>[Slide title]</a:t>
            </a:r>
          </a:p>
        </p:txBody>
      </p:sp>
      <p:sp>
        <p:nvSpPr>
          <p:cNvPr id="5" name="Content Placeholder 2">
            <a:extLst>
              <a:ext uri="{FF2B5EF4-FFF2-40B4-BE49-F238E27FC236}">
                <a16:creationId xmlns:a16="http://schemas.microsoft.com/office/drawing/2014/main" id="{14C90D45-1AE3-474C-8013-D60AA387A812}"/>
              </a:ext>
            </a:extLst>
          </p:cNvPr>
          <p:cNvSpPr>
            <a:spLocks noGrp="1"/>
          </p:cNvSpPr>
          <p:nvPr>
            <p:ph sz="half" idx="12"/>
          </p:nvPr>
        </p:nvSpPr>
        <p:spPr>
          <a:xfrm>
            <a:off x="457200" y="1714500"/>
            <a:ext cx="7131132" cy="2821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91FEA3D8-D639-BC4F-BDEF-E6116326D0B9}"/>
              </a:ext>
            </a:extLst>
          </p:cNvPr>
          <p:cNvSpPr>
            <a:spLocks noGrp="1"/>
          </p:cNvSpPr>
          <p:nvPr>
            <p:ph sz="half" idx="13" hasCustomPrompt="1"/>
          </p:nvPr>
        </p:nvSpPr>
        <p:spPr>
          <a:xfrm>
            <a:off x="457200" y="4762005"/>
            <a:ext cx="3556000" cy="1448295"/>
          </a:xfrm>
        </p:spPr>
        <p:txBody>
          <a:bodyPr/>
          <a:lstStyle>
            <a:lvl1pPr marL="91440" indent="-91440">
              <a:lnSpc>
                <a:spcPct val="100000"/>
              </a:lnSpc>
              <a:buNone/>
              <a:defRPr b="1">
                <a:solidFill>
                  <a:schemeClr val="accent2"/>
                </a:solidFill>
              </a:defRPr>
            </a:lvl1pPr>
            <a:lvl2pPr marL="0" indent="0">
              <a:lnSpc>
                <a:spcPct val="100000"/>
              </a:lnSpc>
              <a:buNone/>
              <a:defRPr sz="1600">
                <a:solidFill>
                  <a:schemeClr val="accent2"/>
                </a:solidFill>
              </a:defRPr>
            </a:lvl2pPr>
            <a:lvl3pPr marL="0" indent="0">
              <a:lnSpc>
                <a:spcPct val="100000"/>
              </a:lnSpc>
              <a:buNone/>
              <a:defRPr sz="1100">
                <a:solidFill>
                  <a:schemeClr val="accent2"/>
                </a:solidFill>
              </a:defRPr>
            </a:lvl3pPr>
            <a:lvl4pPr marL="137160" indent="-137160">
              <a:lnSpc>
                <a:spcPct val="100000"/>
              </a:lnSpc>
              <a:tabLst/>
              <a:defRPr sz="1100">
                <a:solidFill>
                  <a:schemeClr val="accent2"/>
                </a:solidFill>
              </a:defRPr>
            </a:lvl4pPr>
            <a:lvl5pPr marL="274320" indent="-137160">
              <a:lnSpc>
                <a:spcPct val="100000"/>
              </a:lnSpc>
              <a:defRPr sz="1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69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4962">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ree column two pictur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12" name="Title 1">
            <a:extLst>
              <a:ext uri="{FF2B5EF4-FFF2-40B4-BE49-F238E27FC236}">
                <a16:creationId xmlns:a16="http://schemas.microsoft.com/office/drawing/2014/main" id="{3AE667E5-98EE-5349-8A56-61BA231EA6C8}"/>
              </a:ext>
            </a:extLst>
          </p:cNvPr>
          <p:cNvSpPr>
            <a:spLocks noGrp="1"/>
          </p:cNvSpPr>
          <p:nvPr>
            <p:ph type="title" hasCustomPrompt="1"/>
          </p:nvPr>
        </p:nvSpPr>
        <p:spPr>
          <a:xfrm>
            <a:off x="457201" y="457200"/>
            <a:ext cx="3556000" cy="914400"/>
          </a:xfrm>
        </p:spPr>
        <p:txBody>
          <a:bodyPr/>
          <a:lstStyle>
            <a:lvl1pPr>
              <a:defRPr sz="2000"/>
            </a:lvl1pPr>
          </a:lstStyle>
          <a:p>
            <a:r>
              <a:rPr lang="en-US" dirty="0"/>
              <a:t>[Slide title]</a:t>
            </a:r>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200" y="4756150"/>
            <a:ext cx="3556000" cy="1454151"/>
          </a:xfrm>
        </p:spPr>
        <p:txBody>
          <a:bodyPr/>
          <a:lstStyle>
            <a:lvl1pPr marL="118872" indent="-118872">
              <a:lnSpc>
                <a:spcPct val="100000"/>
              </a:lnSpc>
              <a:spcBef>
                <a:spcPts val="300"/>
              </a:spcBef>
              <a:defRPr sz="1100">
                <a:solidFill>
                  <a:schemeClr val="accent2"/>
                </a:solidFill>
              </a:defRPr>
            </a:lvl1pPr>
            <a:lvl2pPr marL="237744" indent="-118872">
              <a:lnSpc>
                <a:spcPct val="100000"/>
              </a:lnSpc>
              <a:spcBef>
                <a:spcPts val="300"/>
              </a:spcBef>
              <a:defRPr sz="1100">
                <a:solidFill>
                  <a:schemeClr val="accent2"/>
                </a:solidFill>
              </a:defRPr>
            </a:lvl2pPr>
            <a:lvl3pPr marL="356616" indent="-118872">
              <a:lnSpc>
                <a:spcPct val="100000"/>
              </a:lnSpc>
              <a:spcBef>
                <a:spcPts val="300"/>
              </a:spcBef>
              <a:defRPr sz="1100">
                <a:solidFill>
                  <a:schemeClr val="accent2"/>
                </a:solidFill>
              </a:defRPr>
            </a:lvl3pPr>
            <a:lvl4pPr marL="475488" indent="-118872">
              <a:lnSpc>
                <a:spcPct val="100000"/>
              </a:lnSpc>
              <a:spcBef>
                <a:spcPts val="300"/>
              </a:spcBef>
              <a:defRPr sz="1100">
                <a:solidFill>
                  <a:schemeClr val="accent2"/>
                </a:solidFill>
              </a:defRPr>
            </a:lvl4pPr>
            <a:lvl5pPr marL="594360" indent="-118872">
              <a:lnSpc>
                <a:spcPct val="100000"/>
              </a:lnSpc>
              <a:spcBef>
                <a:spcPts val="300"/>
              </a:spcBef>
              <a:defRPr sz="1100">
                <a:solidFill>
                  <a:schemeClr val="accent2"/>
                </a:solidFill>
              </a:defRPr>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a:extLst>
              <a:ext uri="{FF2B5EF4-FFF2-40B4-BE49-F238E27FC236}">
                <a16:creationId xmlns:a16="http://schemas.microsoft.com/office/drawing/2014/main" id="{68B1F4A6-D35D-314A-8458-FAACCF027787}"/>
              </a:ext>
            </a:extLst>
          </p:cNvPr>
          <p:cNvSpPr>
            <a:spLocks noGrp="1"/>
          </p:cNvSpPr>
          <p:nvPr>
            <p:ph type="pic" sz="quarter" idx="15"/>
          </p:nvPr>
        </p:nvSpPr>
        <p:spPr>
          <a:xfrm>
            <a:off x="4317999" y="454024"/>
            <a:ext cx="3559175" cy="40798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318000" y="4756150"/>
            <a:ext cx="3559174" cy="1454151"/>
          </a:xfrm>
        </p:spPr>
        <p:txBody>
          <a:bodyPr/>
          <a:lstStyle>
            <a:lvl1pPr marL="182880" indent="-182880">
              <a:lnSpc>
                <a:spcPct val="100000"/>
              </a:lnSpc>
              <a:spcBef>
                <a:spcPts val="400"/>
              </a:spcBef>
              <a:defRPr sz="1400"/>
            </a:lvl1pPr>
            <a:lvl2pPr marL="365760" indent="-182880">
              <a:lnSpc>
                <a:spcPct val="100000"/>
              </a:lnSpc>
              <a:spcBef>
                <a:spcPts val="400"/>
              </a:spcBef>
              <a:defRPr sz="1400"/>
            </a:lvl2pPr>
            <a:lvl3pPr marL="548640" indent="-182880">
              <a:lnSpc>
                <a:spcPct val="100000"/>
              </a:lnSpc>
              <a:spcBef>
                <a:spcPts val="400"/>
              </a:spcBef>
              <a:defRPr sz="1400"/>
            </a:lvl3pPr>
            <a:lvl4pPr marL="731520" indent="-182880">
              <a:lnSpc>
                <a:spcPct val="100000"/>
              </a:lnSpc>
              <a:spcBef>
                <a:spcPts val="400"/>
              </a:spcBef>
              <a:defRPr sz="1400"/>
            </a:lvl4pPr>
            <a:lvl5pPr marL="914400" indent="-182880">
              <a:lnSpc>
                <a:spcPct val="100000"/>
              </a:lnSpc>
              <a:spcBef>
                <a:spcPts val="400"/>
              </a:spcBef>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6">
            <a:extLst>
              <a:ext uri="{FF2B5EF4-FFF2-40B4-BE49-F238E27FC236}">
                <a16:creationId xmlns:a16="http://schemas.microsoft.com/office/drawing/2014/main" id="{D3A36F88-D46F-A045-9FAE-DB4F02EE3382}"/>
              </a:ext>
            </a:extLst>
          </p:cNvPr>
          <p:cNvSpPr>
            <a:spLocks noGrp="1"/>
          </p:cNvSpPr>
          <p:nvPr>
            <p:ph type="pic" sz="quarter" idx="16"/>
          </p:nvPr>
        </p:nvSpPr>
        <p:spPr>
          <a:xfrm>
            <a:off x="8181975" y="454024"/>
            <a:ext cx="3552825" cy="40798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1" name="Content Placeholder 7">
            <a:extLst>
              <a:ext uri="{FF2B5EF4-FFF2-40B4-BE49-F238E27FC236}">
                <a16:creationId xmlns:a16="http://schemas.microsoft.com/office/drawing/2014/main" id="{3E7CE142-0CA8-FE44-AEBE-6EA0C0C59560}"/>
              </a:ext>
            </a:extLst>
          </p:cNvPr>
          <p:cNvSpPr>
            <a:spLocks noGrp="1"/>
          </p:cNvSpPr>
          <p:nvPr>
            <p:ph sz="quarter" idx="11"/>
          </p:nvPr>
        </p:nvSpPr>
        <p:spPr>
          <a:xfrm>
            <a:off x="8181975" y="4756150"/>
            <a:ext cx="3552825" cy="1454151"/>
          </a:xfrm>
        </p:spPr>
        <p:txBody>
          <a:bodyPr/>
          <a:lstStyle>
            <a:lvl1pPr marL="182880" indent="-182880">
              <a:lnSpc>
                <a:spcPct val="100000"/>
              </a:lnSpc>
              <a:spcBef>
                <a:spcPts val="400"/>
              </a:spcBef>
              <a:defRPr sz="1400"/>
            </a:lvl1pPr>
            <a:lvl2pPr marL="365760" indent="-182880">
              <a:lnSpc>
                <a:spcPct val="100000"/>
              </a:lnSpc>
              <a:spcBef>
                <a:spcPts val="400"/>
              </a:spcBef>
              <a:defRPr sz="1400"/>
            </a:lvl2pPr>
            <a:lvl3pPr marL="548640" indent="-182880">
              <a:lnSpc>
                <a:spcPct val="100000"/>
              </a:lnSpc>
              <a:spcBef>
                <a:spcPts val="400"/>
              </a:spcBef>
              <a:defRPr sz="1400"/>
            </a:lvl3pPr>
            <a:lvl4pPr marL="731520" indent="-182880">
              <a:lnSpc>
                <a:spcPct val="100000"/>
              </a:lnSpc>
              <a:spcBef>
                <a:spcPts val="400"/>
              </a:spcBef>
              <a:defRPr sz="1400"/>
            </a:lvl4pPr>
            <a:lvl5pPr marL="914400" indent="-182880">
              <a:lnSpc>
                <a:spcPct val="100000"/>
              </a:lnSpc>
              <a:spcBef>
                <a:spcPts val="400"/>
              </a:spcBef>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626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2856">
          <p15:clr>
            <a:srgbClr val="5ACBF0"/>
          </p15:clr>
        </p15:guide>
        <p15:guide id="7" orient="horz" pos="2996">
          <p15:clr>
            <a:srgbClr val="5ACBF0"/>
          </p15:clr>
        </p15:guide>
        <p15:guide id="8" orient="horz" pos="3912">
          <p15:clr>
            <a:srgbClr val="5ACBF0"/>
          </p15:clr>
        </p15:guide>
        <p15:guide id="9" pos="2720">
          <p15:clr>
            <a:srgbClr val="5ACBF0"/>
          </p15:clr>
        </p15:guide>
        <p15:guide id="10" pos="515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ine grid cap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12" name="Title 1">
            <a:extLst>
              <a:ext uri="{FF2B5EF4-FFF2-40B4-BE49-F238E27FC236}">
                <a16:creationId xmlns:a16="http://schemas.microsoft.com/office/drawing/2014/main" id="{3AE667E5-98EE-5349-8A56-61BA231EA6C8}"/>
              </a:ext>
            </a:extLst>
          </p:cNvPr>
          <p:cNvSpPr>
            <a:spLocks noGrp="1"/>
          </p:cNvSpPr>
          <p:nvPr>
            <p:ph type="title" hasCustomPrompt="1"/>
          </p:nvPr>
        </p:nvSpPr>
        <p:spPr>
          <a:xfrm>
            <a:off x="457201" y="457200"/>
            <a:ext cx="3556000" cy="914400"/>
          </a:xfrm>
        </p:spPr>
        <p:txBody>
          <a:bodyPr/>
          <a:lstStyle>
            <a:lvl1pPr>
              <a:defRPr sz="2000"/>
            </a:lvl1pPr>
          </a:lstStyle>
          <a:p>
            <a:r>
              <a:rPr lang="en-US" dirty="0"/>
              <a:t>[Slide title]</a:t>
            </a:r>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200" y="4756151"/>
            <a:ext cx="3556000" cy="1454150"/>
          </a:xfrm>
        </p:spPr>
        <p:txBody>
          <a:bodyPr/>
          <a:lstStyle>
            <a:lvl1pPr marL="118872" indent="-118872">
              <a:lnSpc>
                <a:spcPct val="100000"/>
              </a:lnSpc>
              <a:spcBef>
                <a:spcPts val="300"/>
              </a:spcBef>
              <a:defRPr sz="1100">
                <a:solidFill>
                  <a:schemeClr val="accent2"/>
                </a:solidFill>
              </a:defRPr>
            </a:lvl1pPr>
            <a:lvl2pPr marL="237744" indent="-118872">
              <a:lnSpc>
                <a:spcPct val="100000"/>
              </a:lnSpc>
              <a:spcBef>
                <a:spcPts val="300"/>
              </a:spcBef>
              <a:defRPr sz="1100">
                <a:solidFill>
                  <a:schemeClr val="accent2"/>
                </a:solidFill>
              </a:defRPr>
            </a:lvl2pPr>
            <a:lvl3pPr marL="356616" indent="-118872">
              <a:lnSpc>
                <a:spcPct val="100000"/>
              </a:lnSpc>
              <a:spcBef>
                <a:spcPts val="300"/>
              </a:spcBef>
              <a:defRPr sz="1100">
                <a:solidFill>
                  <a:schemeClr val="accent2"/>
                </a:solidFill>
              </a:defRPr>
            </a:lvl3pPr>
            <a:lvl4pPr marL="475488" indent="-118872">
              <a:lnSpc>
                <a:spcPct val="100000"/>
              </a:lnSpc>
              <a:spcBef>
                <a:spcPts val="300"/>
              </a:spcBef>
              <a:defRPr sz="1100">
                <a:solidFill>
                  <a:schemeClr val="accent2"/>
                </a:solidFill>
              </a:defRPr>
            </a:lvl4pPr>
            <a:lvl5pPr marL="594360" indent="-118872">
              <a:lnSpc>
                <a:spcPct val="100000"/>
              </a:lnSpc>
              <a:spcBef>
                <a:spcPts val="300"/>
              </a:spcBef>
              <a:defRPr sz="1100">
                <a:solidFill>
                  <a:schemeClr val="accent2"/>
                </a:solidFill>
              </a:defRPr>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a:extLst>
              <a:ext uri="{FF2B5EF4-FFF2-40B4-BE49-F238E27FC236}">
                <a16:creationId xmlns:a16="http://schemas.microsoft.com/office/drawing/2014/main" id="{68B1F4A6-D35D-314A-8458-FAACCF027787}"/>
              </a:ext>
            </a:extLst>
          </p:cNvPr>
          <p:cNvSpPr>
            <a:spLocks noGrp="1"/>
          </p:cNvSpPr>
          <p:nvPr>
            <p:ph type="pic" sz="quarter" idx="15"/>
          </p:nvPr>
        </p:nvSpPr>
        <p:spPr>
          <a:xfrm>
            <a:off x="4317999" y="454024"/>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318000" y="1752601"/>
            <a:ext cx="2286000" cy="51603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14" name="Picture Placeholder 4">
            <a:extLst>
              <a:ext uri="{FF2B5EF4-FFF2-40B4-BE49-F238E27FC236}">
                <a16:creationId xmlns:a16="http://schemas.microsoft.com/office/drawing/2014/main" id="{823E2120-1580-6C48-802F-E620C7216DD8}"/>
              </a:ext>
            </a:extLst>
          </p:cNvPr>
          <p:cNvSpPr>
            <a:spLocks noGrp="1"/>
          </p:cNvSpPr>
          <p:nvPr>
            <p:ph type="pic" sz="quarter" idx="19"/>
          </p:nvPr>
        </p:nvSpPr>
        <p:spPr>
          <a:xfrm>
            <a:off x="6883399" y="454025"/>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5" name="Picture Placeholder 4">
            <a:extLst>
              <a:ext uri="{FF2B5EF4-FFF2-40B4-BE49-F238E27FC236}">
                <a16:creationId xmlns:a16="http://schemas.microsoft.com/office/drawing/2014/main" id="{FB194CC3-204D-CD4B-A40E-3B89D291CCFF}"/>
              </a:ext>
            </a:extLst>
          </p:cNvPr>
          <p:cNvSpPr>
            <a:spLocks noGrp="1"/>
          </p:cNvSpPr>
          <p:nvPr>
            <p:ph type="pic" sz="quarter" idx="20"/>
          </p:nvPr>
        </p:nvSpPr>
        <p:spPr>
          <a:xfrm>
            <a:off x="9448800" y="454025"/>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8" name="Content Placeholder 5">
            <a:extLst>
              <a:ext uri="{FF2B5EF4-FFF2-40B4-BE49-F238E27FC236}">
                <a16:creationId xmlns:a16="http://schemas.microsoft.com/office/drawing/2014/main" id="{4B5AA511-8D3A-004D-8D5C-DF3B32501C16}"/>
              </a:ext>
            </a:extLst>
          </p:cNvPr>
          <p:cNvSpPr>
            <a:spLocks noGrp="1"/>
          </p:cNvSpPr>
          <p:nvPr>
            <p:ph sz="half" idx="21"/>
          </p:nvPr>
        </p:nvSpPr>
        <p:spPr>
          <a:xfrm>
            <a:off x="6883399" y="1752601"/>
            <a:ext cx="2286000" cy="51603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19" name="Content Placeholder 5">
            <a:extLst>
              <a:ext uri="{FF2B5EF4-FFF2-40B4-BE49-F238E27FC236}">
                <a16:creationId xmlns:a16="http://schemas.microsoft.com/office/drawing/2014/main" id="{DF970A5E-F102-A149-BA97-33C321F30B63}"/>
              </a:ext>
            </a:extLst>
          </p:cNvPr>
          <p:cNvSpPr>
            <a:spLocks noGrp="1"/>
          </p:cNvSpPr>
          <p:nvPr>
            <p:ph sz="half" idx="22"/>
          </p:nvPr>
        </p:nvSpPr>
        <p:spPr>
          <a:xfrm>
            <a:off x="9448800" y="1752601"/>
            <a:ext cx="2286000" cy="51603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20" name="Picture Placeholder 4">
            <a:extLst>
              <a:ext uri="{FF2B5EF4-FFF2-40B4-BE49-F238E27FC236}">
                <a16:creationId xmlns:a16="http://schemas.microsoft.com/office/drawing/2014/main" id="{387DC9CE-2789-724A-90BB-A3CCC3CC639C}"/>
              </a:ext>
            </a:extLst>
          </p:cNvPr>
          <p:cNvSpPr>
            <a:spLocks noGrp="1"/>
          </p:cNvSpPr>
          <p:nvPr>
            <p:ph type="pic" sz="quarter" idx="23"/>
          </p:nvPr>
        </p:nvSpPr>
        <p:spPr>
          <a:xfrm>
            <a:off x="4318000" y="2438400"/>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1" name="Content Placeholder 5">
            <a:extLst>
              <a:ext uri="{FF2B5EF4-FFF2-40B4-BE49-F238E27FC236}">
                <a16:creationId xmlns:a16="http://schemas.microsoft.com/office/drawing/2014/main" id="{DB8A5698-0DDE-704B-ADB5-FFF838A2344D}"/>
              </a:ext>
            </a:extLst>
          </p:cNvPr>
          <p:cNvSpPr>
            <a:spLocks noGrp="1"/>
          </p:cNvSpPr>
          <p:nvPr>
            <p:ph sz="half" idx="24"/>
          </p:nvPr>
        </p:nvSpPr>
        <p:spPr>
          <a:xfrm>
            <a:off x="4318000" y="3733800"/>
            <a:ext cx="2286000" cy="516037"/>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22" name="Picture Placeholder 4">
            <a:extLst>
              <a:ext uri="{FF2B5EF4-FFF2-40B4-BE49-F238E27FC236}">
                <a16:creationId xmlns:a16="http://schemas.microsoft.com/office/drawing/2014/main" id="{37153167-989B-354A-A01B-DA914E89B08E}"/>
              </a:ext>
            </a:extLst>
          </p:cNvPr>
          <p:cNvSpPr>
            <a:spLocks noGrp="1"/>
          </p:cNvSpPr>
          <p:nvPr>
            <p:ph type="pic" sz="quarter" idx="25"/>
          </p:nvPr>
        </p:nvSpPr>
        <p:spPr>
          <a:xfrm>
            <a:off x="6883399" y="2438400"/>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DAEAF714-62FA-7242-B4F2-1EE8A6D02E59}"/>
              </a:ext>
            </a:extLst>
          </p:cNvPr>
          <p:cNvSpPr>
            <a:spLocks noGrp="1"/>
          </p:cNvSpPr>
          <p:nvPr>
            <p:ph type="pic" sz="quarter" idx="26"/>
          </p:nvPr>
        </p:nvSpPr>
        <p:spPr>
          <a:xfrm>
            <a:off x="9448800" y="2438400"/>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4" name="Content Placeholder 5">
            <a:extLst>
              <a:ext uri="{FF2B5EF4-FFF2-40B4-BE49-F238E27FC236}">
                <a16:creationId xmlns:a16="http://schemas.microsoft.com/office/drawing/2014/main" id="{2C9A36C2-81D3-8149-B4FC-48389DAF15B4}"/>
              </a:ext>
            </a:extLst>
          </p:cNvPr>
          <p:cNvSpPr>
            <a:spLocks noGrp="1"/>
          </p:cNvSpPr>
          <p:nvPr>
            <p:ph sz="half" idx="27"/>
          </p:nvPr>
        </p:nvSpPr>
        <p:spPr>
          <a:xfrm>
            <a:off x="6883399" y="3733800"/>
            <a:ext cx="2286000" cy="516037"/>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25" name="Content Placeholder 5">
            <a:extLst>
              <a:ext uri="{FF2B5EF4-FFF2-40B4-BE49-F238E27FC236}">
                <a16:creationId xmlns:a16="http://schemas.microsoft.com/office/drawing/2014/main" id="{3F9160BC-9FCD-6447-9A8C-EEC883711285}"/>
              </a:ext>
            </a:extLst>
          </p:cNvPr>
          <p:cNvSpPr>
            <a:spLocks noGrp="1"/>
          </p:cNvSpPr>
          <p:nvPr>
            <p:ph sz="half" idx="28"/>
          </p:nvPr>
        </p:nvSpPr>
        <p:spPr>
          <a:xfrm>
            <a:off x="9448801" y="3733800"/>
            <a:ext cx="2286000" cy="516037"/>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26" name="Picture Placeholder 4">
            <a:extLst>
              <a:ext uri="{FF2B5EF4-FFF2-40B4-BE49-F238E27FC236}">
                <a16:creationId xmlns:a16="http://schemas.microsoft.com/office/drawing/2014/main" id="{4D374A14-A873-2744-B3BB-BEE22BDDB28E}"/>
              </a:ext>
            </a:extLst>
          </p:cNvPr>
          <p:cNvSpPr>
            <a:spLocks noGrp="1"/>
          </p:cNvSpPr>
          <p:nvPr>
            <p:ph type="pic" sz="quarter" idx="29"/>
          </p:nvPr>
        </p:nvSpPr>
        <p:spPr>
          <a:xfrm>
            <a:off x="4318000" y="4419600"/>
            <a:ext cx="2286000" cy="118872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7" name="Content Placeholder 5">
            <a:extLst>
              <a:ext uri="{FF2B5EF4-FFF2-40B4-BE49-F238E27FC236}">
                <a16:creationId xmlns:a16="http://schemas.microsoft.com/office/drawing/2014/main" id="{C4626AC8-9302-674F-909F-0B69A9ECD7C2}"/>
              </a:ext>
            </a:extLst>
          </p:cNvPr>
          <p:cNvSpPr>
            <a:spLocks noGrp="1"/>
          </p:cNvSpPr>
          <p:nvPr>
            <p:ph sz="half" idx="30"/>
          </p:nvPr>
        </p:nvSpPr>
        <p:spPr>
          <a:xfrm>
            <a:off x="4318000" y="5705475"/>
            <a:ext cx="2286000" cy="504825"/>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28" name="Picture Placeholder 4">
            <a:extLst>
              <a:ext uri="{FF2B5EF4-FFF2-40B4-BE49-F238E27FC236}">
                <a16:creationId xmlns:a16="http://schemas.microsoft.com/office/drawing/2014/main" id="{81C99A6D-B1AC-DA4F-9A39-59FCFBBFACE1}"/>
              </a:ext>
            </a:extLst>
          </p:cNvPr>
          <p:cNvSpPr>
            <a:spLocks noGrp="1"/>
          </p:cNvSpPr>
          <p:nvPr>
            <p:ph type="pic" sz="quarter" idx="31"/>
          </p:nvPr>
        </p:nvSpPr>
        <p:spPr>
          <a:xfrm>
            <a:off x="6883399" y="4419600"/>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9" name="Picture Placeholder 4">
            <a:extLst>
              <a:ext uri="{FF2B5EF4-FFF2-40B4-BE49-F238E27FC236}">
                <a16:creationId xmlns:a16="http://schemas.microsoft.com/office/drawing/2014/main" id="{5C5C0BA0-C8C9-B445-93E3-B0746C819278}"/>
              </a:ext>
            </a:extLst>
          </p:cNvPr>
          <p:cNvSpPr>
            <a:spLocks noGrp="1"/>
          </p:cNvSpPr>
          <p:nvPr>
            <p:ph type="pic" sz="quarter" idx="32"/>
          </p:nvPr>
        </p:nvSpPr>
        <p:spPr>
          <a:xfrm>
            <a:off x="9448801" y="4419600"/>
            <a:ext cx="2286000" cy="1184275"/>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0" name="Content Placeholder 5">
            <a:extLst>
              <a:ext uri="{FF2B5EF4-FFF2-40B4-BE49-F238E27FC236}">
                <a16:creationId xmlns:a16="http://schemas.microsoft.com/office/drawing/2014/main" id="{1E2800A3-E80E-A449-BA19-2A86B36FDCCC}"/>
              </a:ext>
            </a:extLst>
          </p:cNvPr>
          <p:cNvSpPr>
            <a:spLocks noGrp="1"/>
          </p:cNvSpPr>
          <p:nvPr>
            <p:ph sz="half" idx="33"/>
          </p:nvPr>
        </p:nvSpPr>
        <p:spPr>
          <a:xfrm>
            <a:off x="6883399" y="5705475"/>
            <a:ext cx="2286000" cy="504825"/>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31" name="Content Placeholder 5">
            <a:extLst>
              <a:ext uri="{FF2B5EF4-FFF2-40B4-BE49-F238E27FC236}">
                <a16:creationId xmlns:a16="http://schemas.microsoft.com/office/drawing/2014/main" id="{43BE8E3C-8CC4-E242-AD31-9BEA9E239C15}"/>
              </a:ext>
            </a:extLst>
          </p:cNvPr>
          <p:cNvSpPr>
            <a:spLocks noGrp="1"/>
          </p:cNvSpPr>
          <p:nvPr>
            <p:ph sz="half" idx="34"/>
          </p:nvPr>
        </p:nvSpPr>
        <p:spPr>
          <a:xfrm>
            <a:off x="9448800" y="5705475"/>
            <a:ext cx="2286000" cy="504825"/>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Tree>
    <p:extLst>
      <p:ext uri="{BB962C8B-B14F-4D97-AF65-F5344CB8AC3E}">
        <p14:creationId xmlns:p14="http://schemas.microsoft.com/office/powerpoint/2010/main" val="22491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orient="horz" pos="1104">
          <p15:clr>
            <a:srgbClr val="5ACBF0"/>
          </p15:clr>
        </p15:guide>
        <p15:guide id="12" pos="4336">
          <p15:clr>
            <a:srgbClr val="5ACBF0"/>
          </p15:clr>
        </p15:guide>
        <p15:guide id="13" pos="5952">
          <p15:clr>
            <a:srgbClr val="5ACBF0"/>
          </p15:clr>
        </p15:guide>
        <p15:guide id="14" orient="horz" pos="1536">
          <p15:clr>
            <a:srgbClr val="5ACBF0"/>
          </p15:clr>
        </p15:guide>
        <p15:guide id="15" orient="horz" pos="2352">
          <p15:clr>
            <a:srgbClr val="5ACBF0"/>
          </p15:clr>
        </p15:guide>
        <p15:guide id="16" orient="horz" pos="2784">
          <p15:clr>
            <a:srgbClr val="5ACBF0"/>
          </p15:clr>
        </p15:guide>
        <p15:guide id="17" orient="horz" pos="3594">
          <p15:clr>
            <a:srgbClr val="5ACBF0"/>
          </p15:clr>
        </p15:guide>
        <p15:guide id="18" orient="horz" pos="3912">
          <p15:clr>
            <a:srgbClr val="5ACBF0"/>
          </p15:clr>
        </p15:guide>
        <p15:guide id="19" pos="272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elve grid cap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32" name="Picture Placeholder 4">
            <a:extLst>
              <a:ext uri="{FF2B5EF4-FFF2-40B4-BE49-F238E27FC236}">
                <a16:creationId xmlns:a16="http://schemas.microsoft.com/office/drawing/2014/main" id="{761A50A8-72E6-364A-A5A8-CE74A4AC9F69}"/>
              </a:ext>
            </a:extLst>
          </p:cNvPr>
          <p:cNvSpPr>
            <a:spLocks noGrp="1"/>
          </p:cNvSpPr>
          <p:nvPr>
            <p:ph type="pic" sz="quarter" idx="35"/>
          </p:nvPr>
        </p:nvSpPr>
        <p:spPr>
          <a:xfrm>
            <a:off x="457199" y="454025"/>
            <a:ext cx="2648585"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3" name="Content Placeholder 5">
            <a:extLst>
              <a:ext uri="{FF2B5EF4-FFF2-40B4-BE49-F238E27FC236}">
                <a16:creationId xmlns:a16="http://schemas.microsoft.com/office/drawing/2014/main" id="{4F7BF577-5D7E-EB48-9A38-46F1EBC959CB}"/>
              </a:ext>
            </a:extLst>
          </p:cNvPr>
          <p:cNvSpPr>
            <a:spLocks noGrp="1"/>
          </p:cNvSpPr>
          <p:nvPr>
            <p:ph sz="half" idx="36"/>
          </p:nvPr>
        </p:nvSpPr>
        <p:spPr>
          <a:xfrm>
            <a:off x="454025" y="1885950"/>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38" name="Picture Placeholder 4">
            <a:extLst>
              <a:ext uri="{FF2B5EF4-FFF2-40B4-BE49-F238E27FC236}">
                <a16:creationId xmlns:a16="http://schemas.microsoft.com/office/drawing/2014/main" id="{E4027D54-714B-6A48-BF86-705DAD0E3CF4}"/>
              </a:ext>
            </a:extLst>
          </p:cNvPr>
          <p:cNvSpPr>
            <a:spLocks noGrp="1"/>
          </p:cNvSpPr>
          <p:nvPr>
            <p:ph type="pic" sz="quarter" idx="41"/>
          </p:nvPr>
        </p:nvSpPr>
        <p:spPr>
          <a:xfrm>
            <a:off x="3336925" y="454025"/>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9" name="Picture Placeholder 4">
            <a:extLst>
              <a:ext uri="{FF2B5EF4-FFF2-40B4-BE49-F238E27FC236}">
                <a16:creationId xmlns:a16="http://schemas.microsoft.com/office/drawing/2014/main" id="{8B156717-E985-714F-847D-B63FBADB5412}"/>
              </a:ext>
            </a:extLst>
          </p:cNvPr>
          <p:cNvSpPr>
            <a:spLocks noGrp="1"/>
          </p:cNvSpPr>
          <p:nvPr>
            <p:ph type="pic" sz="quarter" idx="42"/>
          </p:nvPr>
        </p:nvSpPr>
        <p:spPr>
          <a:xfrm>
            <a:off x="6210300" y="454025"/>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0" name="Picture Placeholder 4">
            <a:extLst>
              <a:ext uri="{FF2B5EF4-FFF2-40B4-BE49-F238E27FC236}">
                <a16:creationId xmlns:a16="http://schemas.microsoft.com/office/drawing/2014/main" id="{C7DD60BD-7DDF-924F-9EB1-28B4346B5305}"/>
              </a:ext>
            </a:extLst>
          </p:cNvPr>
          <p:cNvSpPr>
            <a:spLocks noGrp="1"/>
          </p:cNvSpPr>
          <p:nvPr>
            <p:ph type="pic" sz="quarter" idx="43"/>
          </p:nvPr>
        </p:nvSpPr>
        <p:spPr>
          <a:xfrm>
            <a:off x="9083040" y="454025"/>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2" name="Content Placeholder 5">
            <a:extLst>
              <a:ext uri="{FF2B5EF4-FFF2-40B4-BE49-F238E27FC236}">
                <a16:creationId xmlns:a16="http://schemas.microsoft.com/office/drawing/2014/main" id="{EA740E66-5503-E543-8E94-5A4F358AC1D3}"/>
              </a:ext>
            </a:extLst>
          </p:cNvPr>
          <p:cNvSpPr>
            <a:spLocks noGrp="1"/>
          </p:cNvSpPr>
          <p:nvPr>
            <p:ph sz="half" idx="44"/>
          </p:nvPr>
        </p:nvSpPr>
        <p:spPr>
          <a:xfrm>
            <a:off x="3336925" y="1882775"/>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43" name="Content Placeholder 5">
            <a:extLst>
              <a:ext uri="{FF2B5EF4-FFF2-40B4-BE49-F238E27FC236}">
                <a16:creationId xmlns:a16="http://schemas.microsoft.com/office/drawing/2014/main" id="{38D04D4C-80EF-4A48-996C-E393266B5955}"/>
              </a:ext>
            </a:extLst>
          </p:cNvPr>
          <p:cNvSpPr>
            <a:spLocks noGrp="1"/>
          </p:cNvSpPr>
          <p:nvPr>
            <p:ph sz="half" idx="45"/>
          </p:nvPr>
        </p:nvSpPr>
        <p:spPr>
          <a:xfrm>
            <a:off x="6210300" y="1882775"/>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44" name="Content Placeholder 5">
            <a:extLst>
              <a:ext uri="{FF2B5EF4-FFF2-40B4-BE49-F238E27FC236}">
                <a16:creationId xmlns:a16="http://schemas.microsoft.com/office/drawing/2014/main" id="{743C39BD-8EF9-734B-B1FF-29472C9C2A6F}"/>
              </a:ext>
            </a:extLst>
          </p:cNvPr>
          <p:cNvSpPr>
            <a:spLocks noGrp="1"/>
          </p:cNvSpPr>
          <p:nvPr>
            <p:ph sz="half" idx="46"/>
          </p:nvPr>
        </p:nvSpPr>
        <p:spPr>
          <a:xfrm>
            <a:off x="9080500" y="1885950"/>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45" name="Picture Placeholder 4">
            <a:extLst>
              <a:ext uri="{FF2B5EF4-FFF2-40B4-BE49-F238E27FC236}">
                <a16:creationId xmlns:a16="http://schemas.microsoft.com/office/drawing/2014/main" id="{29A25CD3-6118-544A-993B-42E805B0A339}"/>
              </a:ext>
            </a:extLst>
          </p:cNvPr>
          <p:cNvSpPr>
            <a:spLocks noGrp="1"/>
          </p:cNvSpPr>
          <p:nvPr>
            <p:ph type="pic" sz="quarter" idx="47"/>
          </p:nvPr>
        </p:nvSpPr>
        <p:spPr>
          <a:xfrm>
            <a:off x="457199" y="2416175"/>
            <a:ext cx="2648585"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6" name="Content Placeholder 5">
            <a:extLst>
              <a:ext uri="{FF2B5EF4-FFF2-40B4-BE49-F238E27FC236}">
                <a16:creationId xmlns:a16="http://schemas.microsoft.com/office/drawing/2014/main" id="{EED353F2-159E-864D-A343-89E2EBAEFC19}"/>
              </a:ext>
            </a:extLst>
          </p:cNvPr>
          <p:cNvSpPr>
            <a:spLocks noGrp="1"/>
          </p:cNvSpPr>
          <p:nvPr>
            <p:ph sz="half" idx="48"/>
          </p:nvPr>
        </p:nvSpPr>
        <p:spPr>
          <a:xfrm>
            <a:off x="454025" y="3848100"/>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47" name="Picture Placeholder 4">
            <a:extLst>
              <a:ext uri="{FF2B5EF4-FFF2-40B4-BE49-F238E27FC236}">
                <a16:creationId xmlns:a16="http://schemas.microsoft.com/office/drawing/2014/main" id="{E79C18B4-AEDF-744D-A4E3-9AA73B8D02AC}"/>
              </a:ext>
            </a:extLst>
          </p:cNvPr>
          <p:cNvSpPr>
            <a:spLocks noGrp="1"/>
          </p:cNvSpPr>
          <p:nvPr>
            <p:ph type="pic" sz="quarter" idx="49"/>
          </p:nvPr>
        </p:nvSpPr>
        <p:spPr>
          <a:xfrm>
            <a:off x="3336925" y="2416175"/>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8" name="Picture Placeholder 4">
            <a:extLst>
              <a:ext uri="{FF2B5EF4-FFF2-40B4-BE49-F238E27FC236}">
                <a16:creationId xmlns:a16="http://schemas.microsoft.com/office/drawing/2014/main" id="{01E68406-96DB-AD44-8A85-5C053E8302B8}"/>
              </a:ext>
            </a:extLst>
          </p:cNvPr>
          <p:cNvSpPr>
            <a:spLocks noGrp="1"/>
          </p:cNvSpPr>
          <p:nvPr>
            <p:ph type="pic" sz="quarter" idx="50"/>
          </p:nvPr>
        </p:nvSpPr>
        <p:spPr>
          <a:xfrm>
            <a:off x="6210300" y="2416175"/>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9" name="Picture Placeholder 4">
            <a:extLst>
              <a:ext uri="{FF2B5EF4-FFF2-40B4-BE49-F238E27FC236}">
                <a16:creationId xmlns:a16="http://schemas.microsoft.com/office/drawing/2014/main" id="{8529DADC-DD6B-6241-8458-10D9A5CA00B3}"/>
              </a:ext>
            </a:extLst>
          </p:cNvPr>
          <p:cNvSpPr>
            <a:spLocks noGrp="1"/>
          </p:cNvSpPr>
          <p:nvPr>
            <p:ph type="pic" sz="quarter" idx="51"/>
          </p:nvPr>
        </p:nvSpPr>
        <p:spPr>
          <a:xfrm>
            <a:off x="9080500" y="2416175"/>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0" name="Content Placeholder 5">
            <a:extLst>
              <a:ext uri="{FF2B5EF4-FFF2-40B4-BE49-F238E27FC236}">
                <a16:creationId xmlns:a16="http://schemas.microsoft.com/office/drawing/2014/main" id="{75A00243-8952-1C48-9E1C-AA9F7042AA80}"/>
              </a:ext>
            </a:extLst>
          </p:cNvPr>
          <p:cNvSpPr>
            <a:spLocks noGrp="1"/>
          </p:cNvSpPr>
          <p:nvPr>
            <p:ph sz="half" idx="52"/>
          </p:nvPr>
        </p:nvSpPr>
        <p:spPr>
          <a:xfrm>
            <a:off x="3332480" y="3835400"/>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51" name="Content Placeholder 5">
            <a:extLst>
              <a:ext uri="{FF2B5EF4-FFF2-40B4-BE49-F238E27FC236}">
                <a16:creationId xmlns:a16="http://schemas.microsoft.com/office/drawing/2014/main" id="{281DCC48-EC93-844F-8D92-5E0394DEBF9E}"/>
              </a:ext>
            </a:extLst>
          </p:cNvPr>
          <p:cNvSpPr>
            <a:spLocks noGrp="1"/>
          </p:cNvSpPr>
          <p:nvPr>
            <p:ph sz="half" idx="53"/>
          </p:nvPr>
        </p:nvSpPr>
        <p:spPr>
          <a:xfrm>
            <a:off x="6210300" y="3855720"/>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52" name="Content Placeholder 5">
            <a:extLst>
              <a:ext uri="{FF2B5EF4-FFF2-40B4-BE49-F238E27FC236}">
                <a16:creationId xmlns:a16="http://schemas.microsoft.com/office/drawing/2014/main" id="{187397BE-FADB-294F-A10A-C23881E518BD}"/>
              </a:ext>
            </a:extLst>
          </p:cNvPr>
          <p:cNvSpPr>
            <a:spLocks noGrp="1"/>
          </p:cNvSpPr>
          <p:nvPr>
            <p:ph sz="half" idx="54"/>
          </p:nvPr>
        </p:nvSpPr>
        <p:spPr>
          <a:xfrm>
            <a:off x="9083040" y="3825240"/>
            <a:ext cx="2651760" cy="408303"/>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53" name="Picture Placeholder 4">
            <a:extLst>
              <a:ext uri="{FF2B5EF4-FFF2-40B4-BE49-F238E27FC236}">
                <a16:creationId xmlns:a16="http://schemas.microsoft.com/office/drawing/2014/main" id="{4B8678AF-3796-7C4F-8929-88B5F54AF1A9}"/>
              </a:ext>
            </a:extLst>
          </p:cNvPr>
          <p:cNvSpPr>
            <a:spLocks noGrp="1"/>
          </p:cNvSpPr>
          <p:nvPr>
            <p:ph type="pic" sz="quarter" idx="55"/>
          </p:nvPr>
        </p:nvSpPr>
        <p:spPr>
          <a:xfrm>
            <a:off x="457199" y="4381500"/>
            <a:ext cx="2648585"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4" name="Content Placeholder 5">
            <a:extLst>
              <a:ext uri="{FF2B5EF4-FFF2-40B4-BE49-F238E27FC236}">
                <a16:creationId xmlns:a16="http://schemas.microsoft.com/office/drawing/2014/main" id="{B73B1C36-8DCB-2544-80C2-119C43F06448}"/>
              </a:ext>
            </a:extLst>
          </p:cNvPr>
          <p:cNvSpPr>
            <a:spLocks noGrp="1"/>
          </p:cNvSpPr>
          <p:nvPr>
            <p:ph sz="half" idx="56"/>
          </p:nvPr>
        </p:nvSpPr>
        <p:spPr>
          <a:xfrm>
            <a:off x="454025" y="5830573"/>
            <a:ext cx="2651760" cy="37972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55" name="Picture Placeholder 4">
            <a:extLst>
              <a:ext uri="{FF2B5EF4-FFF2-40B4-BE49-F238E27FC236}">
                <a16:creationId xmlns:a16="http://schemas.microsoft.com/office/drawing/2014/main" id="{5C06E280-E63A-4F4C-B25E-DA6FEB5D91BA}"/>
              </a:ext>
            </a:extLst>
          </p:cNvPr>
          <p:cNvSpPr>
            <a:spLocks noGrp="1"/>
          </p:cNvSpPr>
          <p:nvPr>
            <p:ph type="pic" sz="quarter" idx="57"/>
          </p:nvPr>
        </p:nvSpPr>
        <p:spPr>
          <a:xfrm>
            <a:off x="3336925" y="4381500"/>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6" name="Picture Placeholder 4">
            <a:extLst>
              <a:ext uri="{FF2B5EF4-FFF2-40B4-BE49-F238E27FC236}">
                <a16:creationId xmlns:a16="http://schemas.microsoft.com/office/drawing/2014/main" id="{DE5638A8-715F-8145-B12E-5588F5EFAD42}"/>
              </a:ext>
            </a:extLst>
          </p:cNvPr>
          <p:cNvSpPr>
            <a:spLocks noGrp="1"/>
          </p:cNvSpPr>
          <p:nvPr>
            <p:ph type="pic" sz="quarter" idx="58"/>
          </p:nvPr>
        </p:nvSpPr>
        <p:spPr>
          <a:xfrm>
            <a:off x="6210300" y="4381500"/>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7" name="Picture Placeholder 4">
            <a:extLst>
              <a:ext uri="{FF2B5EF4-FFF2-40B4-BE49-F238E27FC236}">
                <a16:creationId xmlns:a16="http://schemas.microsoft.com/office/drawing/2014/main" id="{49ADC508-4AB3-9842-A8D2-66EB37EDF8BA}"/>
              </a:ext>
            </a:extLst>
          </p:cNvPr>
          <p:cNvSpPr>
            <a:spLocks noGrp="1"/>
          </p:cNvSpPr>
          <p:nvPr>
            <p:ph type="pic" sz="quarter" idx="59"/>
          </p:nvPr>
        </p:nvSpPr>
        <p:spPr>
          <a:xfrm>
            <a:off x="9080500" y="4381500"/>
            <a:ext cx="2651760" cy="13350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8" name="Content Placeholder 5">
            <a:extLst>
              <a:ext uri="{FF2B5EF4-FFF2-40B4-BE49-F238E27FC236}">
                <a16:creationId xmlns:a16="http://schemas.microsoft.com/office/drawing/2014/main" id="{FD657A56-B0A7-754C-9E3D-476D80011EA8}"/>
              </a:ext>
            </a:extLst>
          </p:cNvPr>
          <p:cNvSpPr>
            <a:spLocks noGrp="1"/>
          </p:cNvSpPr>
          <p:nvPr>
            <p:ph sz="half" idx="60"/>
          </p:nvPr>
        </p:nvSpPr>
        <p:spPr>
          <a:xfrm>
            <a:off x="3336925" y="5811523"/>
            <a:ext cx="2651760" cy="39877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59" name="Content Placeholder 5">
            <a:extLst>
              <a:ext uri="{FF2B5EF4-FFF2-40B4-BE49-F238E27FC236}">
                <a16:creationId xmlns:a16="http://schemas.microsoft.com/office/drawing/2014/main" id="{FBC232C6-7780-8F4D-BF5D-C77F19DF2BF4}"/>
              </a:ext>
            </a:extLst>
          </p:cNvPr>
          <p:cNvSpPr>
            <a:spLocks noGrp="1"/>
          </p:cNvSpPr>
          <p:nvPr>
            <p:ph sz="half" idx="61"/>
          </p:nvPr>
        </p:nvSpPr>
        <p:spPr>
          <a:xfrm>
            <a:off x="6210300" y="5811523"/>
            <a:ext cx="2651760" cy="39877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
        <p:nvSpPr>
          <p:cNvPr id="60" name="Content Placeholder 5">
            <a:extLst>
              <a:ext uri="{FF2B5EF4-FFF2-40B4-BE49-F238E27FC236}">
                <a16:creationId xmlns:a16="http://schemas.microsoft.com/office/drawing/2014/main" id="{8B0AD577-B27C-D04A-BEF0-04AA54C054CB}"/>
              </a:ext>
            </a:extLst>
          </p:cNvPr>
          <p:cNvSpPr>
            <a:spLocks noGrp="1"/>
          </p:cNvSpPr>
          <p:nvPr>
            <p:ph sz="half" idx="62"/>
          </p:nvPr>
        </p:nvSpPr>
        <p:spPr>
          <a:xfrm>
            <a:off x="9083040" y="5811523"/>
            <a:ext cx="2651760" cy="398778"/>
          </a:xfrm>
        </p:spPr>
        <p:txBody>
          <a:bodyPr/>
          <a:lstStyle>
            <a:lvl1pPr marL="0" indent="0">
              <a:lnSpc>
                <a:spcPct val="100000"/>
              </a:lnSpc>
              <a:spcBef>
                <a:spcPts val="200"/>
              </a:spcBef>
              <a:buFont typeface="Arial" panose="020B0604020202020204" pitchFamily="34" charset="0"/>
              <a:buNone/>
              <a:defRPr sz="1000"/>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p:txBody>
      </p:sp>
    </p:spTree>
    <p:extLst>
      <p:ext uri="{BB962C8B-B14F-4D97-AF65-F5344CB8AC3E}">
        <p14:creationId xmlns:p14="http://schemas.microsoft.com/office/powerpoint/2010/main" val="59539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orient="horz" pos="1186">
          <p15:clr>
            <a:srgbClr val="5ACBF0"/>
          </p15:clr>
        </p15:guide>
        <p15:guide id="12" pos="2102">
          <p15:clr>
            <a:srgbClr val="5ACBF0"/>
          </p15:clr>
        </p15:guide>
        <p15:guide id="13" pos="5720">
          <p15:clr>
            <a:srgbClr val="5ACBF0"/>
          </p15:clr>
        </p15:guide>
        <p15:guide id="14" pos="3912">
          <p15:clr>
            <a:srgbClr val="5ACBF0"/>
          </p15:clr>
        </p15:guide>
        <p15:guide id="15" orient="horz" pos="2424">
          <p15:clr>
            <a:srgbClr val="5ACBF0"/>
          </p15:clr>
        </p15:guide>
        <p15:guide id="16" orient="horz" pos="2760">
          <p15:clr>
            <a:srgbClr val="5ACBF0"/>
          </p15:clr>
        </p15:guide>
        <p15:guide id="17" orient="horz" pos="3660">
          <p15:clr>
            <a:srgbClr val="5ACBF0"/>
          </p15:clr>
        </p15:guide>
        <p15:guide id="18" orient="horz" pos="1522">
          <p15:clr>
            <a:srgbClr val="5ACBF0"/>
          </p15:clr>
        </p15:guide>
        <p15:guide id="19" orient="horz" pos="391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elve gri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32" name="Picture Placeholder 4">
            <a:extLst>
              <a:ext uri="{FF2B5EF4-FFF2-40B4-BE49-F238E27FC236}">
                <a16:creationId xmlns:a16="http://schemas.microsoft.com/office/drawing/2014/main" id="{761A50A8-72E6-364A-A5A8-CE74A4AC9F69}"/>
              </a:ext>
            </a:extLst>
          </p:cNvPr>
          <p:cNvSpPr>
            <a:spLocks noGrp="1"/>
          </p:cNvSpPr>
          <p:nvPr>
            <p:ph type="pic" sz="quarter" idx="35"/>
          </p:nvPr>
        </p:nvSpPr>
        <p:spPr>
          <a:xfrm>
            <a:off x="457199" y="454023"/>
            <a:ext cx="2648585"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8" name="Picture Placeholder 4">
            <a:extLst>
              <a:ext uri="{FF2B5EF4-FFF2-40B4-BE49-F238E27FC236}">
                <a16:creationId xmlns:a16="http://schemas.microsoft.com/office/drawing/2014/main" id="{E4027D54-714B-6A48-BF86-705DAD0E3CF4}"/>
              </a:ext>
            </a:extLst>
          </p:cNvPr>
          <p:cNvSpPr>
            <a:spLocks noGrp="1"/>
          </p:cNvSpPr>
          <p:nvPr>
            <p:ph type="pic" sz="quarter" idx="41"/>
          </p:nvPr>
        </p:nvSpPr>
        <p:spPr>
          <a:xfrm>
            <a:off x="3330363" y="454025"/>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9" name="Picture Placeholder 4">
            <a:extLst>
              <a:ext uri="{FF2B5EF4-FFF2-40B4-BE49-F238E27FC236}">
                <a16:creationId xmlns:a16="http://schemas.microsoft.com/office/drawing/2014/main" id="{8B156717-E985-714F-847D-B63FBADB5412}"/>
              </a:ext>
            </a:extLst>
          </p:cNvPr>
          <p:cNvSpPr>
            <a:spLocks noGrp="1"/>
          </p:cNvSpPr>
          <p:nvPr>
            <p:ph type="pic" sz="quarter" idx="42"/>
          </p:nvPr>
        </p:nvSpPr>
        <p:spPr>
          <a:xfrm>
            <a:off x="6210300" y="454025"/>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0" name="Picture Placeholder 4">
            <a:extLst>
              <a:ext uri="{FF2B5EF4-FFF2-40B4-BE49-F238E27FC236}">
                <a16:creationId xmlns:a16="http://schemas.microsoft.com/office/drawing/2014/main" id="{C7DD60BD-7DDF-924F-9EB1-28B4346B5305}"/>
              </a:ext>
            </a:extLst>
          </p:cNvPr>
          <p:cNvSpPr>
            <a:spLocks noGrp="1"/>
          </p:cNvSpPr>
          <p:nvPr>
            <p:ph type="pic" sz="quarter" idx="43"/>
          </p:nvPr>
        </p:nvSpPr>
        <p:spPr>
          <a:xfrm>
            <a:off x="9083040" y="454025"/>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5" name="Picture Placeholder 4">
            <a:extLst>
              <a:ext uri="{FF2B5EF4-FFF2-40B4-BE49-F238E27FC236}">
                <a16:creationId xmlns:a16="http://schemas.microsoft.com/office/drawing/2014/main" id="{29A25CD3-6118-544A-993B-42E805B0A339}"/>
              </a:ext>
            </a:extLst>
          </p:cNvPr>
          <p:cNvSpPr>
            <a:spLocks noGrp="1"/>
          </p:cNvSpPr>
          <p:nvPr>
            <p:ph type="pic" sz="quarter" idx="47"/>
          </p:nvPr>
        </p:nvSpPr>
        <p:spPr>
          <a:xfrm>
            <a:off x="457199" y="2368045"/>
            <a:ext cx="2648585"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7" name="Picture Placeholder 4">
            <a:extLst>
              <a:ext uri="{FF2B5EF4-FFF2-40B4-BE49-F238E27FC236}">
                <a16:creationId xmlns:a16="http://schemas.microsoft.com/office/drawing/2014/main" id="{E79C18B4-AEDF-744D-A4E3-9AA73B8D02AC}"/>
              </a:ext>
            </a:extLst>
          </p:cNvPr>
          <p:cNvSpPr>
            <a:spLocks noGrp="1"/>
          </p:cNvSpPr>
          <p:nvPr>
            <p:ph type="pic" sz="quarter" idx="49"/>
          </p:nvPr>
        </p:nvSpPr>
        <p:spPr>
          <a:xfrm>
            <a:off x="3330363" y="2368045"/>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8" name="Picture Placeholder 4">
            <a:extLst>
              <a:ext uri="{FF2B5EF4-FFF2-40B4-BE49-F238E27FC236}">
                <a16:creationId xmlns:a16="http://schemas.microsoft.com/office/drawing/2014/main" id="{01E68406-96DB-AD44-8A85-5C053E8302B8}"/>
              </a:ext>
            </a:extLst>
          </p:cNvPr>
          <p:cNvSpPr>
            <a:spLocks noGrp="1"/>
          </p:cNvSpPr>
          <p:nvPr>
            <p:ph type="pic" sz="quarter" idx="50"/>
          </p:nvPr>
        </p:nvSpPr>
        <p:spPr>
          <a:xfrm>
            <a:off x="6210300" y="2368045"/>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9" name="Picture Placeholder 4">
            <a:extLst>
              <a:ext uri="{FF2B5EF4-FFF2-40B4-BE49-F238E27FC236}">
                <a16:creationId xmlns:a16="http://schemas.microsoft.com/office/drawing/2014/main" id="{8529DADC-DD6B-6241-8458-10D9A5CA00B3}"/>
              </a:ext>
            </a:extLst>
          </p:cNvPr>
          <p:cNvSpPr>
            <a:spLocks noGrp="1"/>
          </p:cNvSpPr>
          <p:nvPr>
            <p:ph type="pic" sz="quarter" idx="51"/>
          </p:nvPr>
        </p:nvSpPr>
        <p:spPr>
          <a:xfrm>
            <a:off x="9083040" y="2368045"/>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3" name="Picture Placeholder 4">
            <a:extLst>
              <a:ext uri="{FF2B5EF4-FFF2-40B4-BE49-F238E27FC236}">
                <a16:creationId xmlns:a16="http://schemas.microsoft.com/office/drawing/2014/main" id="{4B8678AF-3796-7C4F-8929-88B5F54AF1A9}"/>
              </a:ext>
            </a:extLst>
          </p:cNvPr>
          <p:cNvSpPr>
            <a:spLocks noGrp="1"/>
          </p:cNvSpPr>
          <p:nvPr>
            <p:ph type="pic" sz="quarter" idx="55"/>
          </p:nvPr>
        </p:nvSpPr>
        <p:spPr>
          <a:xfrm>
            <a:off x="457199" y="4282068"/>
            <a:ext cx="2648585" cy="168712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5" name="Picture Placeholder 4">
            <a:extLst>
              <a:ext uri="{FF2B5EF4-FFF2-40B4-BE49-F238E27FC236}">
                <a16:creationId xmlns:a16="http://schemas.microsoft.com/office/drawing/2014/main" id="{5C06E280-E63A-4F4C-B25E-DA6FEB5D91BA}"/>
              </a:ext>
            </a:extLst>
          </p:cNvPr>
          <p:cNvSpPr>
            <a:spLocks noGrp="1"/>
          </p:cNvSpPr>
          <p:nvPr>
            <p:ph type="pic" sz="quarter" idx="57"/>
          </p:nvPr>
        </p:nvSpPr>
        <p:spPr>
          <a:xfrm>
            <a:off x="3330363" y="4282068"/>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6" name="Picture Placeholder 4">
            <a:extLst>
              <a:ext uri="{FF2B5EF4-FFF2-40B4-BE49-F238E27FC236}">
                <a16:creationId xmlns:a16="http://schemas.microsoft.com/office/drawing/2014/main" id="{DE5638A8-715F-8145-B12E-5588F5EFAD42}"/>
              </a:ext>
            </a:extLst>
          </p:cNvPr>
          <p:cNvSpPr>
            <a:spLocks noGrp="1"/>
          </p:cNvSpPr>
          <p:nvPr>
            <p:ph type="pic" sz="quarter" idx="58"/>
          </p:nvPr>
        </p:nvSpPr>
        <p:spPr>
          <a:xfrm>
            <a:off x="6210300" y="4282068"/>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7" name="Picture Placeholder 4">
            <a:extLst>
              <a:ext uri="{FF2B5EF4-FFF2-40B4-BE49-F238E27FC236}">
                <a16:creationId xmlns:a16="http://schemas.microsoft.com/office/drawing/2014/main" id="{49ADC508-4AB3-9842-A8D2-66EB37EDF8BA}"/>
              </a:ext>
            </a:extLst>
          </p:cNvPr>
          <p:cNvSpPr>
            <a:spLocks noGrp="1"/>
          </p:cNvSpPr>
          <p:nvPr>
            <p:ph type="pic" sz="quarter" idx="59"/>
          </p:nvPr>
        </p:nvSpPr>
        <p:spPr>
          <a:xfrm>
            <a:off x="9083040" y="4282068"/>
            <a:ext cx="2651760" cy="1691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54281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orient="horz" pos="1488">
          <p15:clr>
            <a:srgbClr val="5ACBF0"/>
          </p15:clr>
        </p15:guide>
        <p15:guide id="12" pos="2102">
          <p15:clr>
            <a:srgbClr val="5ACBF0"/>
          </p15:clr>
        </p15:guide>
        <p15:guide id="13" pos="5720">
          <p15:clr>
            <a:srgbClr val="5ACBF0"/>
          </p15:clr>
        </p15:guide>
        <p15:guide id="14" pos="3912">
          <p15:clr>
            <a:srgbClr val="5ACBF0"/>
          </p15:clr>
        </p15:guide>
        <p15:guide id="15" orient="horz" pos="26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gradFill>
          <a:gsLst>
            <a:gs pos="100000">
              <a:schemeClr val="accent2"/>
            </a:gs>
            <a:gs pos="64000">
              <a:schemeClr val="accent1"/>
            </a:gs>
          </a:gsLst>
          <a:lin ang="8100000" scaled="0"/>
        </a:gradFill>
        <a:effectLst/>
      </p:bgPr>
    </p:bg>
    <p:spTree>
      <p:nvGrpSpPr>
        <p:cNvPr id="1" name=""/>
        <p:cNvGrpSpPr/>
        <p:nvPr/>
      </p:nvGrpSpPr>
      <p:grpSpPr>
        <a:xfrm>
          <a:off x="0" y="0"/>
          <a:ext cx="0" cy="0"/>
          <a:chOff x="0" y="0"/>
          <a:chExt cx="0" cy="0"/>
        </a:xfrm>
      </p:grpSpPr>
      <p:pic>
        <p:nvPicPr>
          <p:cNvPr id="9" name="PECO">
            <a:extLst>
              <a:ext uri="{FF2B5EF4-FFF2-40B4-BE49-F238E27FC236}">
                <a16:creationId xmlns:a16="http://schemas.microsoft.com/office/drawing/2014/main" id="{F39DB51A-1A37-0647-95DA-10B21CD04F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57200" y="454025"/>
            <a:ext cx="2333121" cy="717965"/>
          </a:xfrm>
          <a:prstGeom prst="rect">
            <a:avLst/>
          </a:prstGeom>
        </p:spPr>
      </p:pic>
      <p:sp>
        <p:nvSpPr>
          <p:cNvPr id="7" name="Picture Placeholder 4">
            <a:extLst>
              <a:ext uri="{FF2B5EF4-FFF2-40B4-BE49-F238E27FC236}">
                <a16:creationId xmlns:a16="http://schemas.microsoft.com/office/drawing/2014/main" id="{98FF03FD-D721-FE49-9958-D1D94DE75B89}"/>
              </a:ext>
            </a:extLst>
          </p:cNvPr>
          <p:cNvSpPr>
            <a:spLocks noGrp="1"/>
          </p:cNvSpPr>
          <p:nvPr>
            <p:ph type="pic" sz="quarter" idx="14" hasCustomPrompt="1"/>
          </p:nvPr>
        </p:nvSpPr>
        <p:spPr>
          <a:xfrm>
            <a:off x="6248400" y="0"/>
            <a:ext cx="5943600" cy="6858000"/>
          </a:xfrm>
          <a:solidFill>
            <a:schemeClr val="tx1">
              <a:lumMod val="85000"/>
            </a:schemeClr>
          </a:solidFill>
        </p:spPr>
        <p:txBody>
          <a:bodyPr anchor="ctr" anchorCtr="0"/>
          <a:lstStyle>
            <a:lvl1pPr marL="0" indent="0" algn="ctr">
              <a:lnSpc>
                <a:spcPct val="100000"/>
              </a:lnSpc>
              <a:spcBef>
                <a:spcPts val="0"/>
              </a:spcBef>
              <a:buFontTx/>
              <a:buNone/>
              <a:defRPr sz="1000">
                <a:solidFill>
                  <a:schemeClr val="tx1">
                    <a:lumMod val="50000"/>
                  </a:schemeClr>
                </a:solidFill>
              </a:defRPr>
            </a:lvl1pPr>
          </a:lstStyle>
          <a:p>
            <a:r>
              <a:rPr lang="en-US" dirty="0"/>
              <a:t>Click icon to add picture;</a:t>
            </a:r>
            <a:br>
              <a:rPr lang="en-US" dirty="0"/>
            </a:br>
            <a:r>
              <a:rPr lang="en-US" dirty="0"/>
              <a:t>picture must fill entire placeholder</a:t>
            </a:r>
            <a:br>
              <a:rPr lang="en-US" dirty="0"/>
            </a:br>
            <a:br>
              <a:rPr lang="en-US" dirty="0"/>
            </a:br>
            <a:br>
              <a:rPr lang="en-US" dirty="0"/>
            </a:br>
            <a:br>
              <a:rPr lang="en-US" dirty="0"/>
            </a:br>
            <a:br>
              <a:rPr lang="en-US" dirty="0"/>
            </a:br>
            <a:br>
              <a:rPr lang="en-US" dirty="0"/>
            </a:br>
            <a:br>
              <a:rPr lang="en-US" dirty="0"/>
            </a:br>
            <a:endParaRPr lang="en-US" dirty="0"/>
          </a:p>
        </p:txBody>
      </p:sp>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7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4838700" cy="2468880"/>
          </a:xfrm>
        </p:spPr>
        <p:txBody>
          <a:bodyPr anchor="t" anchorCtr="0"/>
          <a:lstStyle>
            <a:lvl1pPr algn="l">
              <a:lnSpc>
                <a:spcPct val="90000"/>
              </a:lnSpc>
              <a:defRPr sz="54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5669280"/>
            <a:ext cx="4838700" cy="548640"/>
          </a:xfrm>
        </p:spPr>
        <p:txBody>
          <a:bodyPr>
            <a:noAutofit/>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tx1"/>
                </a:solidFill>
                <a:latin typeface="+mn-lt"/>
              </a:defRPr>
            </a:lvl2pPr>
            <a:lvl3pPr marL="0" indent="0" algn="l">
              <a:lnSpc>
                <a:spcPct val="100000"/>
              </a:lnSpc>
              <a:spcBef>
                <a:spcPts val="0"/>
              </a:spcBef>
              <a:buNone/>
              <a:defRPr sz="2000" b="0">
                <a:solidFill>
                  <a:schemeClr val="tx1"/>
                </a:solidFill>
                <a:latin typeface="+mn-lt"/>
              </a:defRPr>
            </a:lvl3pPr>
            <a:lvl4pPr marL="0" indent="0" algn="l">
              <a:lnSpc>
                <a:spcPct val="100000"/>
              </a:lnSpc>
              <a:spcBef>
                <a:spcPts val="0"/>
              </a:spcBef>
              <a:buNone/>
              <a:defRPr sz="2000" b="0">
                <a:solidFill>
                  <a:schemeClr val="tx1"/>
                </a:solidFill>
                <a:latin typeface="+mn-lt"/>
              </a:defRPr>
            </a:lvl4pPr>
            <a:lvl5pPr marL="0" indent="0" algn="l">
              <a:lnSpc>
                <a:spcPct val="100000"/>
              </a:lnSpc>
              <a:spcBef>
                <a:spcPts val="0"/>
              </a:spcBef>
              <a:buNone/>
              <a:defRPr sz="2000" b="0">
                <a:solidFill>
                  <a:schemeClr val="tx1"/>
                </a:solidFill>
                <a:latin typeface="+mn-lt"/>
              </a:defRPr>
            </a:lvl5pPr>
            <a:lvl6pPr marL="0" indent="0" algn="l">
              <a:lnSpc>
                <a:spcPct val="100000"/>
              </a:lnSpc>
              <a:spcBef>
                <a:spcPts val="0"/>
              </a:spcBef>
              <a:buNone/>
              <a:defRPr sz="2000" b="0">
                <a:solidFill>
                  <a:schemeClr val="tx1"/>
                </a:solidFill>
                <a:latin typeface="+mn-lt"/>
              </a:defRPr>
            </a:lvl6pPr>
            <a:lvl7pPr marL="0" indent="0" algn="l">
              <a:lnSpc>
                <a:spcPct val="100000"/>
              </a:lnSpc>
              <a:spcBef>
                <a:spcPts val="0"/>
              </a:spcBef>
              <a:buNone/>
              <a:defRPr sz="2000" b="0">
                <a:solidFill>
                  <a:schemeClr val="tx1"/>
                </a:solidFill>
                <a:latin typeface="+mn-lt"/>
              </a:defRPr>
            </a:lvl7pPr>
            <a:lvl8pPr marL="0" indent="0" algn="l">
              <a:lnSpc>
                <a:spcPct val="100000"/>
              </a:lnSpc>
              <a:spcBef>
                <a:spcPts val="0"/>
              </a:spcBef>
              <a:buNone/>
              <a:defRPr sz="2000" b="0">
                <a:solidFill>
                  <a:schemeClr val="tx1"/>
                </a:solidFill>
                <a:latin typeface="+mn-lt"/>
              </a:defRPr>
            </a:lvl8pPr>
            <a:lvl9pPr marL="0" indent="0" algn="l">
              <a:lnSpc>
                <a:spcPct val="100000"/>
              </a:lnSpc>
              <a:spcBef>
                <a:spcPts val="0"/>
              </a:spcBef>
              <a:buNone/>
              <a:defRPr sz="2000" b="0">
                <a:solidFill>
                  <a:schemeClr val="tx1"/>
                </a:solidFill>
                <a:latin typeface="+mn-lt"/>
              </a:defRPr>
            </a:lvl9pPr>
          </a:lstStyle>
          <a:p>
            <a:r>
              <a:rPr lang="en-US" dirty="0"/>
              <a:t>[Business Unit | Presenter Name]</a:t>
            </a:r>
          </a:p>
        </p:txBody>
      </p:sp>
    </p:spTree>
    <p:extLst>
      <p:ext uri="{BB962C8B-B14F-4D97-AF65-F5344CB8AC3E}">
        <p14:creationId xmlns:p14="http://schemas.microsoft.com/office/powerpoint/2010/main" val="3893863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osai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32" name="Picture Placeholder 4">
            <a:extLst>
              <a:ext uri="{FF2B5EF4-FFF2-40B4-BE49-F238E27FC236}">
                <a16:creationId xmlns:a16="http://schemas.microsoft.com/office/drawing/2014/main" id="{761A50A8-72E6-364A-A5A8-CE74A4AC9F69}"/>
              </a:ext>
            </a:extLst>
          </p:cNvPr>
          <p:cNvSpPr>
            <a:spLocks noGrp="1"/>
          </p:cNvSpPr>
          <p:nvPr>
            <p:ph type="pic" sz="quarter" idx="35"/>
          </p:nvPr>
        </p:nvSpPr>
        <p:spPr>
          <a:xfrm>
            <a:off x="454025" y="454022"/>
            <a:ext cx="1771015" cy="1710057"/>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2FEF4EBA-1E23-6B41-AA3F-C25BC6716BCE}"/>
              </a:ext>
            </a:extLst>
          </p:cNvPr>
          <p:cNvSpPr>
            <a:spLocks noGrp="1"/>
          </p:cNvSpPr>
          <p:nvPr>
            <p:ph type="pic" sz="quarter" idx="36"/>
          </p:nvPr>
        </p:nvSpPr>
        <p:spPr>
          <a:xfrm>
            <a:off x="454025" y="2301240"/>
            <a:ext cx="1771015" cy="234696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9AC2A4A-4F9B-114F-AAD7-AFE959519780}"/>
              </a:ext>
            </a:extLst>
          </p:cNvPr>
          <p:cNvSpPr>
            <a:spLocks noGrp="1"/>
          </p:cNvSpPr>
          <p:nvPr>
            <p:ph type="pic" sz="quarter" idx="37"/>
          </p:nvPr>
        </p:nvSpPr>
        <p:spPr>
          <a:xfrm>
            <a:off x="454025" y="4785360"/>
            <a:ext cx="1771015" cy="121920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EA428341-A0F7-1E49-BA46-A32B07695CDF}"/>
              </a:ext>
            </a:extLst>
          </p:cNvPr>
          <p:cNvSpPr>
            <a:spLocks noGrp="1"/>
          </p:cNvSpPr>
          <p:nvPr>
            <p:ph type="pic" sz="quarter" idx="38"/>
          </p:nvPr>
        </p:nvSpPr>
        <p:spPr>
          <a:xfrm>
            <a:off x="2365693" y="454023"/>
            <a:ext cx="1771015" cy="1323978"/>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24AAF061-7EA8-2942-86A8-9B0157BF8323}"/>
              </a:ext>
            </a:extLst>
          </p:cNvPr>
          <p:cNvSpPr>
            <a:spLocks noGrp="1"/>
          </p:cNvSpPr>
          <p:nvPr>
            <p:ph type="pic" sz="quarter" idx="39"/>
          </p:nvPr>
        </p:nvSpPr>
        <p:spPr>
          <a:xfrm>
            <a:off x="2365693" y="1907540"/>
            <a:ext cx="1771015" cy="2230121"/>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BB71111A-2545-B244-B2AC-2B574E527F5C}"/>
              </a:ext>
            </a:extLst>
          </p:cNvPr>
          <p:cNvSpPr>
            <a:spLocks noGrp="1"/>
          </p:cNvSpPr>
          <p:nvPr>
            <p:ph type="pic" sz="quarter" idx="40"/>
          </p:nvPr>
        </p:nvSpPr>
        <p:spPr>
          <a:xfrm>
            <a:off x="2365693" y="4267200"/>
            <a:ext cx="2715768" cy="173736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55D95A9A-9A4B-0240-AF9B-1216A49DFFCB}"/>
              </a:ext>
            </a:extLst>
          </p:cNvPr>
          <p:cNvSpPr>
            <a:spLocks noGrp="1"/>
          </p:cNvSpPr>
          <p:nvPr>
            <p:ph type="pic" sz="quarter" idx="41"/>
          </p:nvPr>
        </p:nvSpPr>
        <p:spPr>
          <a:xfrm>
            <a:off x="5216144" y="4267200"/>
            <a:ext cx="1773936" cy="173736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52B9C82B-4D3D-5742-8459-B954FC61B94D}"/>
              </a:ext>
            </a:extLst>
          </p:cNvPr>
          <p:cNvSpPr>
            <a:spLocks noGrp="1"/>
          </p:cNvSpPr>
          <p:nvPr>
            <p:ph type="pic" sz="quarter" idx="42"/>
          </p:nvPr>
        </p:nvSpPr>
        <p:spPr>
          <a:xfrm>
            <a:off x="4277360" y="456567"/>
            <a:ext cx="2712720" cy="3681094"/>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7" name="Picture Placeholder 4">
            <a:extLst>
              <a:ext uri="{FF2B5EF4-FFF2-40B4-BE49-F238E27FC236}">
                <a16:creationId xmlns:a16="http://schemas.microsoft.com/office/drawing/2014/main" id="{478FE02F-6BF6-8940-9251-B4A031B8A3CA}"/>
              </a:ext>
            </a:extLst>
          </p:cNvPr>
          <p:cNvSpPr>
            <a:spLocks noGrp="1"/>
          </p:cNvSpPr>
          <p:nvPr>
            <p:ph type="pic" sz="quarter" idx="43"/>
          </p:nvPr>
        </p:nvSpPr>
        <p:spPr>
          <a:xfrm>
            <a:off x="7130732" y="454022"/>
            <a:ext cx="1771015" cy="2634618"/>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8" name="Picture Placeholder 4">
            <a:extLst>
              <a:ext uri="{FF2B5EF4-FFF2-40B4-BE49-F238E27FC236}">
                <a16:creationId xmlns:a16="http://schemas.microsoft.com/office/drawing/2014/main" id="{032EF76E-383E-DF4C-ACA1-44423FBF6C68}"/>
              </a:ext>
            </a:extLst>
          </p:cNvPr>
          <p:cNvSpPr>
            <a:spLocks noGrp="1"/>
          </p:cNvSpPr>
          <p:nvPr>
            <p:ph type="pic" sz="quarter" idx="44"/>
          </p:nvPr>
        </p:nvSpPr>
        <p:spPr>
          <a:xfrm>
            <a:off x="7130732" y="3230880"/>
            <a:ext cx="1771015" cy="277368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29" name="Picture Placeholder 4">
            <a:extLst>
              <a:ext uri="{FF2B5EF4-FFF2-40B4-BE49-F238E27FC236}">
                <a16:creationId xmlns:a16="http://schemas.microsoft.com/office/drawing/2014/main" id="{D6AD10AE-DE2A-8C45-B19B-2360699C6969}"/>
              </a:ext>
            </a:extLst>
          </p:cNvPr>
          <p:cNvSpPr>
            <a:spLocks noGrp="1"/>
          </p:cNvSpPr>
          <p:nvPr>
            <p:ph type="pic" sz="quarter" idx="45"/>
          </p:nvPr>
        </p:nvSpPr>
        <p:spPr>
          <a:xfrm>
            <a:off x="9042400" y="454022"/>
            <a:ext cx="2692400" cy="1202058"/>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0" name="Picture Placeholder 4">
            <a:extLst>
              <a:ext uri="{FF2B5EF4-FFF2-40B4-BE49-F238E27FC236}">
                <a16:creationId xmlns:a16="http://schemas.microsoft.com/office/drawing/2014/main" id="{8BEF6849-E310-2341-9B7B-084973AE6237}"/>
              </a:ext>
            </a:extLst>
          </p:cNvPr>
          <p:cNvSpPr>
            <a:spLocks noGrp="1"/>
          </p:cNvSpPr>
          <p:nvPr>
            <p:ph type="pic" sz="quarter" idx="46"/>
          </p:nvPr>
        </p:nvSpPr>
        <p:spPr>
          <a:xfrm>
            <a:off x="9042400" y="1788160"/>
            <a:ext cx="1280160" cy="1310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1" name="Picture Placeholder 4">
            <a:extLst>
              <a:ext uri="{FF2B5EF4-FFF2-40B4-BE49-F238E27FC236}">
                <a16:creationId xmlns:a16="http://schemas.microsoft.com/office/drawing/2014/main" id="{E0170502-4122-D34C-8B2B-301D6C01B97D}"/>
              </a:ext>
            </a:extLst>
          </p:cNvPr>
          <p:cNvSpPr>
            <a:spLocks noGrp="1"/>
          </p:cNvSpPr>
          <p:nvPr>
            <p:ph type="pic" sz="quarter" idx="47"/>
          </p:nvPr>
        </p:nvSpPr>
        <p:spPr>
          <a:xfrm>
            <a:off x="10454640" y="1788160"/>
            <a:ext cx="1280160" cy="13106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3" name="Picture Placeholder 4">
            <a:extLst>
              <a:ext uri="{FF2B5EF4-FFF2-40B4-BE49-F238E27FC236}">
                <a16:creationId xmlns:a16="http://schemas.microsoft.com/office/drawing/2014/main" id="{7DE77482-EAEF-4B4C-A528-C3926DC2028C}"/>
              </a:ext>
            </a:extLst>
          </p:cNvPr>
          <p:cNvSpPr>
            <a:spLocks noGrp="1"/>
          </p:cNvSpPr>
          <p:nvPr>
            <p:ph type="pic" sz="quarter" idx="48"/>
          </p:nvPr>
        </p:nvSpPr>
        <p:spPr>
          <a:xfrm>
            <a:off x="9042400" y="3230880"/>
            <a:ext cx="2692400" cy="277368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8885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12" name="Title 1">
            <a:extLst>
              <a:ext uri="{FF2B5EF4-FFF2-40B4-BE49-F238E27FC236}">
                <a16:creationId xmlns:a16="http://schemas.microsoft.com/office/drawing/2014/main" id="{3AE667E5-98EE-5349-8A56-61BA231EA6C8}"/>
              </a:ext>
            </a:extLst>
          </p:cNvPr>
          <p:cNvSpPr>
            <a:spLocks noGrp="1"/>
          </p:cNvSpPr>
          <p:nvPr>
            <p:ph type="title" hasCustomPrompt="1"/>
          </p:nvPr>
        </p:nvSpPr>
        <p:spPr>
          <a:xfrm>
            <a:off x="457201" y="457200"/>
            <a:ext cx="3556000" cy="914400"/>
          </a:xfrm>
        </p:spPr>
        <p:txBody>
          <a:bodyPr/>
          <a:lstStyle>
            <a:lvl1pPr>
              <a:defRPr sz="2000"/>
            </a:lvl1pPr>
          </a:lstStyle>
          <a:p>
            <a:r>
              <a:rPr lang="en-US" dirty="0"/>
              <a:t>[Slide title]</a:t>
            </a:r>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200" y="1714500"/>
            <a:ext cx="3556000" cy="4505325"/>
          </a:xfrm>
        </p:spPr>
        <p:txBody>
          <a:bodyPr/>
          <a:lstStyle>
            <a:lvl1pPr marL="457200" indent="-457200">
              <a:lnSpc>
                <a:spcPct val="100000"/>
              </a:lnSpc>
              <a:spcBef>
                <a:spcPts val="400"/>
              </a:spcBef>
              <a:buFont typeface="+mj-lt"/>
              <a:buAutoNum type="arabicPeriod"/>
              <a:defRPr sz="1600">
                <a:solidFill>
                  <a:schemeClr val="tx1"/>
                </a:solidFill>
              </a:defRPr>
            </a:lvl1pPr>
            <a:lvl2pPr marL="0" indent="0">
              <a:lnSpc>
                <a:spcPct val="100000"/>
              </a:lnSpc>
              <a:spcBef>
                <a:spcPts val="300"/>
              </a:spcBef>
              <a:buNone/>
              <a:defRPr sz="1600">
                <a:solidFill>
                  <a:schemeClr val="tx1"/>
                </a:solidFill>
              </a:defRPr>
            </a:lvl2pPr>
            <a:lvl3pPr marL="228600" indent="-228600">
              <a:lnSpc>
                <a:spcPct val="100000"/>
              </a:lnSpc>
              <a:spcBef>
                <a:spcPts val="400"/>
              </a:spcBef>
              <a:defRPr sz="1600">
                <a:solidFill>
                  <a:schemeClr val="tx1"/>
                </a:solidFill>
              </a:defRPr>
            </a:lvl3pPr>
            <a:lvl4pPr marL="457200" indent="-228600">
              <a:lnSpc>
                <a:spcPct val="100000"/>
              </a:lnSpc>
              <a:spcBef>
                <a:spcPts val="400"/>
              </a:spcBef>
              <a:defRPr sz="1600">
                <a:solidFill>
                  <a:schemeClr val="tx1"/>
                </a:solidFill>
              </a:defRPr>
            </a:lvl4pPr>
            <a:lvl5pPr marL="685800" indent="-228600">
              <a:lnSpc>
                <a:spcPct val="100000"/>
              </a:lnSpc>
              <a:spcBef>
                <a:spcPts val="400"/>
              </a:spcBef>
              <a:defRPr sz="1600">
                <a:solidFill>
                  <a:schemeClr val="tx1"/>
                </a:solidFill>
              </a:defRPr>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a:extLst>
              <a:ext uri="{FF2B5EF4-FFF2-40B4-BE49-F238E27FC236}">
                <a16:creationId xmlns:a16="http://schemas.microsoft.com/office/drawing/2014/main" id="{68B1F4A6-D35D-314A-8458-FAACCF027787}"/>
              </a:ext>
            </a:extLst>
          </p:cNvPr>
          <p:cNvSpPr>
            <a:spLocks noGrp="1"/>
          </p:cNvSpPr>
          <p:nvPr>
            <p:ph type="pic" sz="quarter" idx="15"/>
          </p:nvPr>
        </p:nvSpPr>
        <p:spPr>
          <a:xfrm>
            <a:off x="4314825" y="454024"/>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hasCustomPrompt="1"/>
          </p:nvPr>
        </p:nvSpPr>
        <p:spPr>
          <a:xfrm>
            <a:off x="4314825" y="454024"/>
            <a:ext cx="228600" cy="228600"/>
          </a:xfrm>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32" name="Content Placeholder 5">
            <a:extLst>
              <a:ext uri="{FF2B5EF4-FFF2-40B4-BE49-F238E27FC236}">
                <a16:creationId xmlns:a16="http://schemas.microsoft.com/office/drawing/2014/main" id="{1F52172D-7BE0-8F46-BBC5-89505FE61178}"/>
              </a:ext>
            </a:extLst>
          </p:cNvPr>
          <p:cNvSpPr>
            <a:spLocks noGrp="1"/>
          </p:cNvSpPr>
          <p:nvPr>
            <p:ph sz="half" idx="19" hasCustomPrompt="1"/>
          </p:nvPr>
        </p:nvSpPr>
        <p:spPr>
          <a:xfrm>
            <a:off x="6245225" y="454024"/>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33" name="Content Placeholder 5">
            <a:extLst>
              <a:ext uri="{FF2B5EF4-FFF2-40B4-BE49-F238E27FC236}">
                <a16:creationId xmlns:a16="http://schemas.microsoft.com/office/drawing/2014/main" id="{5942DDA9-AA3F-7749-A13A-AD1D4AE7E082}"/>
              </a:ext>
            </a:extLst>
          </p:cNvPr>
          <p:cNvSpPr>
            <a:spLocks noGrp="1"/>
          </p:cNvSpPr>
          <p:nvPr>
            <p:ph sz="half" idx="20" hasCustomPrompt="1"/>
          </p:nvPr>
        </p:nvSpPr>
        <p:spPr>
          <a:xfrm>
            <a:off x="8178800" y="454024"/>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34" name="Content Placeholder 5">
            <a:extLst>
              <a:ext uri="{FF2B5EF4-FFF2-40B4-BE49-F238E27FC236}">
                <a16:creationId xmlns:a16="http://schemas.microsoft.com/office/drawing/2014/main" id="{C153A5B9-F562-AB42-8EBA-2FC9AA3C3C0F}"/>
              </a:ext>
            </a:extLst>
          </p:cNvPr>
          <p:cNvSpPr>
            <a:spLocks noGrp="1"/>
          </p:cNvSpPr>
          <p:nvPr>
            <p:ph sz="half" idx="21" hasCustomPrompt="1"/>
          </p:nvPr>
        </p:nvSpPr>
        <p:spPr>
          <a:xfrm>
            <a:off x="10109200" y="454024"/>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35" name="Picture Placeholder 4">
            <a:extLst>
              <a:ext uri="{FF2B5EF4-FFF2-40B4-BE49-F238E27FC236}">
                <a16:creationId xmlns:a16="http://schemas.microsoft.com/office/drawing/2014/main" id="{B0A9E75F-BEB4-754A-A868-202F37E6167C}"/>
              </a:ext>
            </a:extLst>
          </p:cNvPr>
          <p:cNvSpPr>
            <a:spLocks noGrp="1"/>
          </p:cNvSpPr>
          <p:nvPr>
            <p:ph type="pic" sz="quarter" idx="22"/>
          </p:nvPr>
        </p:nvSpPr>
        <p:spPr>
          <a:xfrm>
            <a:off x="6245225" y="454024"/>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6" name="Picture Placeholder 4">
            <a:extLst>
              <a:ext uri="{FF2B5EF4-FFF2-40B4-BE49-F238E27FC236}">
                <a16:creationId xmlns:a16="http://schemas.microsoft.com/office/drawing/2014/main" id="{426C2A62-5C01-654E-A515-ED8D5DAA78B6}"/>
              </a:ext>
            </a:extLst>
          </p:cNvPr>
          <p:cNvSpPr>
            <a:spLocks noGrp="1"/>
          </p:cNvSpPr>
          <p:nvPr>
            <p:ph type="pic" sz="quarter" idx="23"/>
          </p:nvPr>
        </p:nvSpPr>
        <p:spPr>
          <a:xfrm>
            <a:off x="8178800" y="454024"/>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7" name="Picture Placeholder 4">
            <a:extLst>
              <a:ext uri="{FF2B5EF4-FFF2-40B4-BE49-F238E27FC236}">
                <a16:creationId xmlns:a16="http://schemas.microsoft.com/office/drawing/2014/main" id="{091CDAAC-8949-2E41-AB9F-6E2D12710C57}"/>
              </a:ext>
            </a:extLst>
          </p:cNvPr>
          <p:cNvSpPr>
            <a:spLocks noGrp="1"/>
          </p:cNvSpPr>
          <p:nvPr>
            <p:ph type="pic" sz="quarter" idx="24"/>
          </p:nvPr>
        </p:nvSpPr>
        <p:spPr>
          <a:xfrm>
            <a:off x="10109200" y="454024"/>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8" name="Picture Placeholder 4">
            <a:extLst>
              <a:ext uri="{FF2B5EF4-FFF2-40B4-BE49-F238E27FC236}">
                <a16:creationId xmlns:a16="http://schemas.microsoft.com/office/drawing/2014/main" id="{3E455F76-E306-3A48-BF8C-B9B05BDC7897}"/>
              </a:ext>
            </a:extLst>
          </p:cNvPr>
          <p:cNvSpPr>
            <a:spLocks noGrp="1"/>
          </p:cNvSpPr>
          <p:nvPr>
            <p:ph type="pic" sz="quarter" idx="25"/>
          </p:nvPr>
        </p:nvSpPr>
        <p:spPr>
          <a:xfrm>
            <a:off x="4314825" y="24003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9" name="Content Placeholder 5">
            <a:extLst>
              <a:ext uri="{FF2B5EF4-FFF2-40B4-BE49-F238E27FC236}">
                <a16:creationId xmlns:a16="http://schemas.microsoft.com/office/drawing/2014/main" id="{D9606F5E-D055-514B-989E-1DACC39E4DD6}"/>
              </a:ext>
            </a:extLst>
          </p:cNvPr>
          <p:cNvSpPr>
            <a:spLocks noGrp="1"/>
          </p:cNvSpPr>
          <p:nvPr>
            <p:ph sz="half" idx="26" hasCustomPrompt="1"/>
          </p:nvPr>
        </p:nvSpPr>
        <p:spPr>
          <a:xfrm>
            <a:off x="4314825" y="24003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40" name="Content Placeholder 5">
            <a:extLst>
              <a:ext uri="{FF2B5EF4-FFF2-40B4-BE49-F238E27FC236}">
                <a16:creationId xmlns:a16="http://schemas.microsoft.com/office/drawing/2014/main" id="{BFDFD1AA-14CA-4D4F-958A-A914F9D6AFFC}"/>
              </a:ext>
            </a:extLst>
          </p:cNvPr>
          <p:cNvSpPr>
            <a:spLocks noGrp="1"/>
          </p:cNvSpPr>
          <p:nvPr>
            <p:ph sz="half" idx="27" hasCustomPrompt="1"/>
          </p:nvPr>
        </p:nvSpPr>
        <p:spPr>
          <a:xfrm>
            <a:off x="6245225" y="24003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41" name="Content Placeholder 5">
            <a:extLst>
              <a:ext uri="{FF2B5EF4-FFF2-40B4-BE49-F238E27FC236}">
                <a16:creationId xmlns:a16="http://schemas.microsoft.com/office/drawing/2014/main" id="{5E4C8AEF-637D-BA43-99A4-BFFA1A51A5B3}"/>
              </a:ext>
            </a:extLst>
          </p:cNvPr>
          <p:cNvSpPr>
            <a:spLocks noGrp="1"/>
          </p:cNvSpPr>
          <p:nvPr>
            <p:ph sz="half" idx="28" hasCustomPrompt="1"/>
          </p:nvPr>
        </p:nvSpPr>
        <p:spPr>
          <a:xfrm>
            <a:off x="8178800" y="24003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42" name="Content Placeholder 5">
            <a:extLst>
              <a:ext uri="{FF2B5EF4-FFF2-40B4-BE49-F238E27FC236}">
                <a16:creationId xmlns:a16="http://schemas.microsoft.com/office/drawing/2014/main" id="{396FD869-7D9E-984B-93D4-4C67A780A200}"/>
              </a:ext>
            </a:extLst>
          </p:cNvPr>
          <p:cNvSpPr>
            <a:spLocks noGrp="1"/>
          </p:cNvSpPr>
          <p:nvPr>
            <p:ph sz="half" idx="29" hasCustomPrompt="1"/>
          </p:nvPr>
        </p:nvSpPr>
        <p:spPr>
          <a:xfrm>
            <a:off x="10109200" y="24003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43" name="Picture Placeholder 4">
            <a:extLst>
              <a:ext uri="{FF2B5EF4-FFF2-40B4-BE49-F238E27FC236}">
                <a16:creationId xmlns:a16="http://schemas.microsoft.com/office/drawing/2014/main" id="{AD452F48-59DD-734D-AC69-916253382A98}"/>
              </a:ext>
            </a:extLst>
          </p:cNvPr>
          <p:cNvSpPr>
            <a:spLocks noGrp="1"/>
          </p:cNvSpPr>
          <p:nvPr>
            <p:ph type="pic" sz="quarter" idx="30"/>
          </p:nvPr>
        </p:nvSpPr>
        <p:spPr>
          <a:xfrm>
            <a:off x="6245225" y="24003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4" name="Picture Placeholder 4">
            <a:extLst>
              <a:ext uri="{FF2B5EF4-FFF2-40B4-BE49-F238E27FC236}">
                <a16:creationId xmlns:a16="http://schemas.microsoft.com/office/drawing/2014/main" id="{C7802164-AAF3-1844-B3E1-13CD958D3673}"/>
              </a:ext>
            </a:extLst>
          </p:cNvPr>
          <p:cNvSpPr>
            <a:spLocks noGrp="1"/>
          </p:cNvSpPr>
          <p:nvPr>
            <p:ph type="pic" sz="quarter" idx="31"/>
          </p:nvPr>
        </p:nvSpPr>
        <p:spPr>
          <a:xfrm>
            <a:off x="8178800" y="24003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5" name="Picture Placeholder 4">
            <a:extLst>
              <a:ext uri="{FF2B5EF4-FFF2-40B4-BE49-F238E27FC236}">
                <a16:creationId xmlns:a16="http://schemas.microsoft.com/office/drawing/2014/main" id="{5AD6B4D8-1402-1D44-866D-BEE179522091}"/>
              </a:ext>
            </a:extLst>
          </p:cNvPr>
          <p:cNvSpPr>
            <a:spLocks noGrp="1"/>
          </p:cNvSpPr>
          <p:nvPr>
            <p:ph type="pic" sz="quarter" idx="32"/>
          </p:nvPr>
        </p:nvSpPr>
        <p:spPr>
          <a:xfrm>
            <a:off x="10109200" y="24003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6" name="Picture Placeholder 4">
            <a:extLst>
              <a:ext uri="{FF2B5EF4-FFF2-40B4-BE49-F238E27FC236}">
                <a16:creationId xmlns:a16="http://schemas.microsoft.com/office/drawing/2014/main" id="{177389C3-DC2A-134F-95DA-C13EE97D4510}"/>
              </a:ext>
            </a:extLst>
          </p:cNvPr>
          <p:cNvSpPr>
            <a:spLocks noGrp="1"/>
          </p:cNvSpPr>
          <p:nvPr>
            <p:ph type="pic" sz="quarter" idx="33"/>
          </p:nvPr>
        </p:nvSpPr>
        <p:spPr>
          <a:xfrm>
            <a:off x="4314825" y="43434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7" name="Content Placeholder 5">
            <a:extLst>
              <a:ext uri="{FF2B5EF4-FFF2-40B4-BE49-F238E27FC236}">
                <a16:creationId xmlns:a16="http://schemas.microsoft.com/office/drawing/2014/main" id="{C37A2DA3-3867-0E41-9428-08E7648B8DA6}"/>
              </a:ext>
            </a:extLst>
          </p:cNvPr>
          <p:cNvSpPr>
            <a:spLocks noGrp="1"/>
          </p:cNvSpPr>
          <p:nvPr>
            <p:ph sz="half" idx="34" hasCustomPrompt="1"/>
          </p:nvPr>
        </p:nvSpPr>
        <p:spPr>
          <a:xfrm>
            <a:off x="4314825" y="43434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48" name="Content Placeholder 5">
            <a:extLst>
              <a:ext uri="{FF2B5EF4-FFF2-40B4-BE49-F238E27FC236}">
                <a16:creationId xmlns:a16="http://schemas.microsoft.com/office/drawing/2014/main" id="{0ED230F7-6585-A44B-A605-2762951F9FF1}"/>
              </a:ext>
            </a:extLst>
          </p:cNvPr>
          <p:cNvSpPr>
            <a:spLocks noGrp="1"/>
          </p:cNvSpPr>
          <p:nvPr>
            <p:ph sz="half" idx="35" hasCustomPrompt="1"/>
          </p:nvPr>
        </p:nvSpPr>
        <p:spPr>
          <a:xfrm>
            <a:off x="6245225" y="43434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49" name="Content Placeholder 5">
            <a:extLst>
              <a:ext uri="{FF2B5EF4-FFF2-40B4-BE49-F238E27FC236}">
                <a16:creationId xmlns:a16="http://schemas.microsoft.com/office/drawing/2014/main" id="{13C5DF22-B5E4-B541-80BC-DD3FC76E16A9}"/>
              </a:ext>
            </a:extLst>
          </p:cNvPr>
          <p:cNvSpPr>
            <a:spLocks noGrp="1"/>
          </p:cNvSpPr>
          <p:nvPr>
            <p:ph sz="half" idx="36" hasCustomPrompt="1"/>
          </p:nvPr>
        </p:nvSpPr>
        <p:spPr>
          <a:xfrm>
            <a:off x="8178800" y="43434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50" name="Content Placeholder 5">
            <a:extLst>
              <a:ext uri="{FF2B5EF4-FFF2-40B4-BE49-F238E27FC236}">
                <a16:creationId xmlns:a16="http://schemas.microsoft.com/office/drawing/2014/main" id="{D3D6F4D0-EFFB-DA49-8143-7A59418EA5C7}"/>
              </a:ext>
            </a:extLst>
          </p:cNvPr>
          <p:cNvSpPr>
            <a:spLocks noGrp="1"/>
          </p:cNvSpPr>
          <p:nvPr>
            <p:ph sz="half" idx="37" hasCustomPrompt="1"/>
          </p:nvPr>
        </p:nvSpPr>
        <p:spPr>
          <a:xfrm>
            <a:off x="10109200" y="4343400"/>
            <a:ext cx="228600" cy="228600"/>
          </a:xfrm>
          <a:noFill/>
        </p:spPr>
        <p:txBody>
          <a:bodyPr/>
          <a:lstStyle>
            <a:lvl1pPr marL="0" indent="0">
              <a:lnSpc>
                <a:spcPct val="100000"/>
              </a:lnSpc>
              <a:spcBef>
                <a:spcPts val="200"/>
              </a:spcBef>
              <a:buFont typeface="Arial" panose="020B0604020202020204" pitchFamily="34" charset="0"/>
              <a:buNone/>
              <a:defRPr sz="1000" b="1"/>
            </a:lvl1pPr>
            <a:lvl2pPr marL="0" indent="0">
              <a:lnSpc>
                <a:spcPct val="100000"/>
              </a:lnSpc>
              <a:spcBef>
                <a:spcPts val="200"/>
              </a:spcBef>
              <a:buNone/>
              <a:defRPr sz="1000"/>
            </a:lvl2pPr>
            <a:lvl3pPr marL="0" indent="0">
              <a:lnSpc>
                <a:spcPct val="100000"/>
              </a:lnSpc>
              <a:spcBef>
                <a:spcPts val="200"/>
              </a:spcBef>
              <a:buNone/>
              <a:defRPr sz="1000"/>
            </a:lvl3pPr>
            <a:lvl4pPr marL="0" indent="0">
              <a:lnSpc>
                <a:spcPct val="100000"/>
              </a:lnSpc>
              <a:spcBef>
                <a:spcPts val="200"/>
              </a:spcBef>
              <a:buNone/>
              <a:defRPr sz="1000"/>
            </a:lvl4pPr>
            <a:lvl5pPr marL="0" indent="0">
              <a:lnSpc>
                <a:spcPct val="100000"/>
              </a:lnSpc>
              <a:spcBef>
                <a:spcPts val="200"/>
              </a:spcBef>
              <a:buNone/>
              <a:defRPr sz="10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a:t>
            </a:r>
          </a:p>
        </p:txBody>
      </p:sp>
      <p:sp>
        <p:nvSpPr>
          <p:cNvPr id="51" name="Picture Placeholder 4">
            <a:extLst>
              <a:ext uri="{FF2B5EF4-FFF2-40B4-BE49-F238E27FC236}">
                <a16:creationId xmlns:a16="http://schemas.microsoft.com/office/drawing/2014/main" id="{EDD14075-FD6D-764D-A725-3DB67696D15A}"/>
              </a:ext>
            </a:extLst>
          </p:cNvPr>
          <p:cNvSpPr>
            <a:spLocks noGrp="1"/>
          </p:cNvSpPr>
          <p:nvPr>
            <p:ph type="pic" sz="quarter" idx="38"/>
          </p:nvPr>
        </p:nvSpPr>
        <p:spPr>
          <a:xfrm>
            <a:off x="6245225" y="43434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2" name="Picture Placeholder 4">
            <a:extLst>
              <a:ext uri="{FF2B5EF4-FFF2-40B4-BE49-F238E27FC236}">
                <a16:creationId xmlns:a16="http://schemas.microsoft.com/office/drawing/2014/main" id="{DEE0432A-7D5D-DE48-9BB5-89DC23F2F91E}"/>
              </a:ext>
            </a:extLst>
          </p:cNvPr>
          <p:cNvSpPr>
            <a:spLocks noGrp="1"/>
          </p:cNvSpPr>
          <p:nvPr>
            <p:ph type="pic" sz="quarter" idx="39"/>
          </p:nvPr>
        </p:nvSpPr>
        <p:spPr>
          <a:xfrm>
            <a:off x="8178800" y="43434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53" name="Picture Placeholder 4">
            <a:extLst>
              <a:ext uri="{FF2B5EF4-FFF2-40B4-BE49-F238E27FC236}">
                <a16:creationId xmlns:a16="http://schemas.microsoft.com/office/drawing/2014/main" id="{B5ACB8BE-837B-6946-B0F2-30F576191D4F}"/>
              </a:ext>
            </a:extLst>
          </p:cNvPr>
          <p:cNvSpPr>
            <a:spLocks noGrp="1"/>
          </p:cNvSpPr>
          <p:nvPr>
            <p:ph type="pic" sz="quarter" idx="40"/>
          </p:nvPr>
        </p:nvSpPr>
        <p:spPr>
          <a:xfrm>
            <a:off x="10109200" y="4343400"/>
            <a:ext cx="1625600" cy="1625760"/>
          </a:xfrm>
          <a:prstGeom prst="ellipse">
            <a:avLst/>
          </a:prstGeom>
          <a:no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96710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orient="horz" pos="1080">
          <p15:clr>
            <a:srgbClr val="5ACBF0"/>
          </p15:clr>
        </p15:guide>
        <p15:guide id="14" orient="horz" pos="1512">
          <p15:clr>
            <a:srgbClr val="5ACBF0"/>
          </p15:clr>
        </p15:guide>
        <p15:guide id="16" orient="horz" pos="2736">
          <p15:clr>
            <a:srgbClr val="5ACBF0"/>
          </p15:clr>
        </p15:guide>
        <p15:guide id="17" orient="horz" pos="3912">
          <p15:clr>
            <a:srgbClr val="5ACBF0"/>
          </p15:clr>
        </p15:guide>
        <p15:guide id="18" pos="2720">
          <p15:clr>
            <a:srgbClr val="5ACBF0"/>
          </p15:clr>
        </p15:guide>
        <p15:guide id="19" pos="3936">
          <p15:clr>
            <a:srgbClr val="5ACBF0"/>
          </p15:clr>
        </p15:guide>
        <p15:guide id="20" pos="5154">
          <p15:clr>
            <a:srgbClr val="5ACBF0"/>
          </p15:clr>
        </p15:guide>
        <p15:guide id="21" pos="637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our content alterna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BEE55-6B50-0542-92F9-A500896A8E80}"/>
              </a:ext>
            </a:extLst>
          </p:cNvPr>
          <p:cNvSpPr>
            <a:spLocks noGrp="1"/>
          </p:cNvSpPr>
          <p:nvPr>
            <p:ph type="sldNum" sz="quarter" idx="18"/>
          </p:nvPr>
        </p:nvSpPr>
        <p:spPr/>
        <p:txBody>
          <a:bodyPr/>
          <a:lstStyle/>
          <a:p>
            <a:fld id="{719A0B88-BF49-0446-AB6C-EDFF5613CB1A}" type="slidenum">
              <a:rPr lang="en-US"/>
              <a:pPr/>
              <a:t>‹#›</a:t>
            </a:fld>
            <a:endParaRPr lang="en-US" dirty="0"/>
          </a:p>
        </p:txBody>
      </p:sp>
      <p:sp>
        <p:nvSpPr>
          <p:cNvPr id="32" name="Title 1">
            <a:extLst>
              <a:ext uri="{FF2B5EF4-FFF2-40B4-BE49-F238E27FC236}">
                <a16:creationId xmlns:a16="http://schemas.microsoft.com/office/drawing/2014/main" id="{F58D9526-1CBB-CB4F-B5E2-84A5C4A2AD05}"/>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10" name="Number">
            <a:extLst>
              <a:ext uri="{FF2B5EF4-FFF2-40B4-BE49-F238E27FC236}">
                <a16:creationId xmlns:a16="http://schemas.microsoft.com/office/drawing/2014/main" id="{A73B7C3B-867D-EA40-BECE-562B2C450D96}"/>
              </a:ext>
            </a:extLst>
          </p:cNvPr>
          <p:cNvSpPr>
            <a:spLocks noGrp="1"/>
          </p:cNvSpPr>
          <p:nvPr>
            <p:ph type="body" sz="quarter" idx="27" hasCustomPrompt="1"/>
          </p:nvPr>
        </p:nvSpPr>
        <p:spPr>
          <a:xfrm>
            <a:off x="4318000" y="1544070"/>
            <a:ext cx="2286000" cy="1005840"/>
          </a:xfrm>
        </p:spPr>
        <p:txBody>
          <a:bodyPr/>
          <a:lstStyle>
            <a:lvl1pPr marL="0" indent="0">
              <a:lnSpc>
                <a:spcPct val="100000"/>
              </a:lnSpc>
              <a:spcBef>
                <a:spcPts val="0"/>
              </a:spcBef>
              <a:buNone/>
              <a:defRPr sz="6000" b="1">
                <a:solidFill>
                  <a:schemeClr val="accent2"/>
                </a:solidFill>
              </a:defRPr>
            </a:lvl1pPr>
            <a:lvl2pPr>
              <a:defRPr sz="6000" b="1"/>
            </a:lvl2pPr>
            <a:lvl3pPr>
              <a:defRPr sz="6000" b="1"/>
            </a:lvl3pPr>
            <a:lvl4pPr>
              <a:defRPr sz="6000" b="1"/>
            </a:lvl4pPr>
            <a:lvl5pPr>
              <a:defRPr sz="6000" b="1"/>
            </a:lvl5pPr>
          </a:lstStyle>
          <a:p>
            <a:pPr lvl="0"/>
            <a:r>
              <a:rPr lang="en-US"/>
              <a:t>#</a:t>
            </a:r>
          </a:p>
        </p:txBody>
      </p:sp>
      <p:sp>
        <p:nvSpPr>
          <p:cNvPr id="45" name="Number">
            <a:extLst>
              <a:ext uri="{FF2B5EF4-FFF2-40B4-BE49-F238E27FC236}">
                <a16:creationId xmlns:a16="http://schemas.microsoft.com/office/drawing/2014/main" id="{72D99B27-A8B0-9543-A7CE-BE8D7B0143DC}"/>
              </a:ext>
            </a:extLst>
          </p:cNvPr>
          <p:cNvSpPr>
            <a:spLocks noGrp="1"/>
          </p:cNvSpPr>
          <p:nvPr>
            <p:ph type="body" sz="quarter" idx="28" hasCustomPrompt="1"/>
          </p:nvPr>
        </p:nvSpPr>
        <p:spPr>
          <a:xfrm>
            <a:off x="6883400" y="1544070"/>
            <a:ext cx="2286000" cy="1005840"/>
          </a:xfrm>
        </p:spPr>
        <p:txBody>
          <a:bodyPr/>
          <a:lstStyle>
            <a:lvl1pPr marL="0" indent="0">
              <a:lnSpc>
                <a:spcPct val="100000"/>
              </a:lnSpc>
              <a:spcBef>
                <a:spcPts val="0"/>
              </a:spcBef>
              <a:buNone/>
              <a:defRPr sz="6000" b="1">
                <a:solidFill>
                  <a:schemeClr val="accent2"/>
                </a:solidFill>
              </a:defRPr>
            </a:lvl1pPr>
            <a:lvl2pPr>
              <a:defRPr sz="6000" b="1"/>
            </a:lvl2pPr>
            <a:lvl3pPr>
              <a:defRPr sz="6000" b="1"/>
            </a:lvl3pPr>
            <a:lvl4pPr>
              <a:defRPr sz="6000" b="1"/>
            </a:lvl4pPr>
            <a:lvl5pPr>
              <a:defRPr sz="6000" b="1"/>
            </a:lvl5pPr>
          </a:lstStyle>
          <a:p>
            <a:pPr lvl="0"/>
            <a:r>
              <a:rPr lang="en-US"/>
              <a:t>#</a:t>
            </a:r>
          </a:p>
        </p:txBody>
      </p:sp>
      <p:sp>
        <p:nvSpPr>
          <p:cNvPr id="46" name="Number">
            <a:extLst>
              <a:ext uri="{FF2B5EF4-FFF2-40B4-BE49-F238E27FC236}">
                <a16:creationId xmlns:a16="http://schemas.microsoft.com/office/drawing/2014/main" id="{6AC81281-D2C0-9546-AC42-FCBD695819E2}"/>
              </a:ext>
            </a:extLst>
          </p:cNvPr>
          <p:cNvSpPr>
            <a:spLocks noGrp="1"/>
          </p:cNvSpPr>
          <p:nvPr>
            <p:ph type="body" sz="quarter" idx="29" hasCustomPrompt="1"/>
          </p:nvPr>
        </p:nvSpPr>
        <p:spPr>
          <a:xfrm>
            <a:off x="9448800" y="1544070"/>
            <a:ext cx="2286000" cy="1005840"/>
          </a:xfrm>
        </p:spPr>
        <p:txBody>
          <a:bodyPr/>
          <a:lstStyle>
            <a:lvl1pPr marL="0" indent="0">
              <a:lnSpc>
                <a:spcPct val="100000"/>
              </a:lnSpc>
              <a:spcBef>
                <a:spcPts val="0"/>
              </a:spcBef>
              <a:buNone/>
              <a:defRPr sz="6000" b="1">
                <a:solidFill>
                  <a:schemeClr val="accent2"/>
                </a:solidFill>
              </a:defRPr>
            </a:lvl1pPr>
            <a:lvl2pPr>
              <a:defRPr sz="6000" b="1"/>
            </a:lvl2pPr>
            <a:lvl3pPr>
              <a:defRPr sz="6000" b="1"/>
            </a:lvl3pPr>
            <a:lvl4pPr>
              <a:defRPr sz="6000" b="1"/>
            </a:lvl4pPr>
            <a:lvl5pPr>
              <a:defRPr sz="6000" b="1"/>
            </a:lvl5pPr>
          </a:lstStyle>
          <a:p>
            <a:pPr lvl="0"/>
            <a:r>
              <a:rPr lang="en-US"/>
              <a:t>#</a:t>
            </a:r>
          </a:p>
        </p:txBody>
      </p:sp>
      <p:sp>
        <p:nvSpPr>
          <p:cNvPr id="47" name="Text Placeholder 9">
            <a:extLst>
              <a:ext uri="{FF2B5EF4-FFF2-40B4-BE49-F238E27FC236}">
                <a16:creationId xmlns:a16="http://schemas.microsoft.com/office/drawing/2014/main" id="{7AB2EB16-4AC6-2A45-BF8E-6EB48457FE1C}"/>
              </a:ext>
            </a:extLst>
          </p:cNvPr>
          <p:cNvSpPr>
            <a:spLocks noGrp="1"/>
          </p:cNvSpPr>
          <p:nvPr>
            <p:ph type="body" sz="quarter" idx="30" hasCustomPrompt="1"/>
          </p:nvPr>
        </p:nvSpPr>
        <p:spPr>
          <a:xfrm>
            <a:off x="4318000" y="2439924"/>
            <a:ext cx="2286000" cy="493776"/>
          </a:xfrm>
        </p:spPr>
        <p:txBody>
          <a:bodyPr/>
          <a:lstStyle>
            <a:lvl1pPr marL="0" indent="0">
              <a:lnSpc>
                <a:spcPct val="100000"/>
              </a:lnSpc>
              <a:spcBef>
                <a:spcPts val="0"/>
              </a:spcBef>
              <a:buNone/>
              <a:defRPr sz="1400" b="1">
                <a:solidFill>
                  <a:schemeClr val="tx1"/>
                </a:solidFill>
              </a:defRPr>
            </a:lvl1pPr>
            <a:lvl2pPr>
              <a:defRPr sz="6000" b="1"/>
            </a:lvl2pPr>
            <a:lvl3pPr>
              <a:defRPr sz="6000" b="1"/>
            </a:lvl3pPr>
            <a:lvl4pPr>
              <a:defRPr sz="6000" b="1"/>
            </a:lvl4pPr>
            <a:lvl5pPr>
              <a:defRPr sz="6000" b="1"/>
            </a:lvl5pPr>
          </a:lstStyle>
          <a:p>
            <a:pPr lvl="0"/>
            <a:r>
              <a:rPr lang="en-US"/>
              <a:t>[Descriptor]</a:t>
            </a:r>
          </a:p>
        </p:txBody>
      </p:sp>
      <p:sp>
        <p:nvSpPr>
          <p:cNvPr id="48" name="Text Placeholder 9">
            <a:extLst>
              <a:ext uri="{FF2B5EF4-FFF2-40B4-BE49-F238E27FC236}">
                <a16:creationId xmlns:a16="http://schemas.microsoft.com/office/drawing/2014/main" id="{49AE14B9-10FA-5341-91FB-D7373A884EC0}"/>
              </a:ext>
            </a:extLst>
          </p:cNvPr>
          <p:cNvSpPr>
            <a:spLocks noGrp="1"/>
          </p:cNvSpPr>
          <p:nvPr>
            <p:ph type="body" sz="quarter" idx="31" hasCustomPrompt="1"/>
          </p:nvPr>
        </p:nvSpPr>
        <p:spPr>
          <a:xfrm>
            <a:off x="6883400" y="2439924"/>
            <a:ext cx="2286000" cy="493776"/>
          </a:xfrm>
        </p:spPr>
        <p:txBody>
          <a:bodyPr/>
          <a:lstStyle>
            <a:lvl1pPr marL="0" indent="0">
              <a:lnSpc>
                <a:spcPct val="100000"/>
              </a:lnSpc>
              <a:spcBef>
                <a:spcPts val="0"/>
              </a:spcBef>
              <a:buNone/>
              <a:defRPr sz="1400" b="1">
                <a:solidFill>
                  <a:schemeClr val="tx1"/>
                </a:solidFill>
              </a:defRPr>
            </a:lvl1pPr>
            <a:lvl2pPr>
              <a:defRPr sz="6000" b="1"/>
            </a:lvl2pPr>
            <a:lvl3pPr>
              <a:defRPr sz="6000" b="1"/>
            </a:lvl3pPr>
            <a:lvl4pPr>
              <a:defRPr sz="6000" b="1"/>
            </a:lvl4pPr>
            <a:lvl5pPr>
              <a:defRPr sz="6000" b="1"/>
            </a:lvl5pPr>
          </a:lstStyle>
          <a:p>
            <a:pPr lvl="0"/>
            <a:r>
              <a:rPr lang="en-US"/>
              <a:t>[Descriptor]</a:t>
            </a:r>
          </a:p>
        </p:txBody>
      </p:sp>
      <p:sp>
        <p:nvSpPr>
          <p:cNvPr id="49" name="Text Placeholder 9">
            <a:extLst>
              <a:ext uri="{FF2B5EF4-FFF2-40B4-BE49-F238E27FC236}">
                <a16:creationId xmlns:a16="http://schemas.microsoft.com/office/drawing/2014/main" id="{0194EBA6-7371-734E-8789-12E80F39D62B}"/>
              </a:ext>
            </a:extLst>
          </p:cNvPr>
          <p:cNvSpPr>
            <a:spLocks noGrp="1"/>
          </p:cNvSpPr>
          <p:nvPr>
            <p:ph type="body" sz="quarter" idx="32" hasCustomPrompt="1"/>
          </p:nvPr>
        </p:nvSpPr>
        <p:spPr>
          <a:xfrm>
            <a:off x="9448800" y="2439924"/>
            <a:ext cx="2286000" cy="493776"/>
          </a:xfrm>
        </p:spPr>
        <p:txBody>
          <a:bodyPr/>
          <a:lstStyle>
            <a:lvl1pPr marL="0" indent="0">
              <a:lnSpc>
                <a:spcPct val="100000"/>
              </a:lnSpc>
              <a:spcBef>
                <a:spcPts val="0"/>
              </a:spcBef>
              <a:buNone/>
              <a:defRPr sz="1400" b="1">
                <a:solidFill>
                  <a:schemeClr val="tx1"/>
                </a:solidFill>
              </a:defRPr>
            </a:lvl1pPr>
            <a:lvl2pPr>
              <a:defRPr sz="6000" b="1"/>
            </a:lvl2pPr>
            <a:lvl3pPr>
              <a:defRPr sz="6000" b="1"/>
            </a:lvl3pPr>
            <a:lvl4pPr>
              <a:defRPr sz="6000" b="1"/>
            </a:lvl4pPr>
            <a:lvl5pPr>
              <a:defRPr sz="6000" b="1"/>
            </a:lvl5pPr>
          </a:lstStyle>
          <a:p>
            <a:pPr lvl="0"/>
            <a:r>
              <a:rPr lang="en-US"/>
              <a:t>[Descriptor]</a:t>
            </a:r>
          </a:p>
        </p:txBody>
      </p:sp>
      <p:sp>
        <p:nvSpPr>
          <p:cNvPr id="33" name="Content Placeholder 2">
            <a:extLst>
              <a:ext uri="{FF2B5EF4-FFF2-40B4-BE49-F238E27FC236}">
                <a16:creationId xmlns:a16="http://schemas.microsoft.com/office/drawing/2014/main" id="{DA8C05D1-16D4-8B48-AF8D-A1DEC7584FCE}"/>
              </a:ext>
            </a:extLst>
          </p:cNvPr>
          <p:cNvSpPr>
            <a:spLocks noGrp="1"/>
          </p:cNvSpPr>
          <p:nvPr>
            <p:ph sz="half" idx="1"/>
          </p:nvPr>
        </p:nvSpPr>
        <p:spPr>
          <a:xfrm>
            <a:off x="457200" y="2438400"/>
            <a:ext cx="3557016" cy="3771900"/>
          </a:xfrm>
        </p:spPr>
        <p:txBody>
          <a:bodyPr/>
          <a:lstStyle>
            <a:lvl1pPr marL="0" indent="0">
              <a:spcAft>
                <a:spcPts val="1200"/>
              </a:spcAft>
              <a:buNone/>
              <a:defRPr b="1"/>
            </a:lvl1pPr>
            <a:lvl2pPr marL="0" indent="0">
              <a:spcBef>
                <a:spcPts val="600"/>
              </a:spcBef>
              <a:spcAft>
                <a:spcPts val="1200"/>
              </a:spcAft>
              <a:buNone/>
              <a:tabLst/>
              <a:defRPr/>
            </a:lvl2pPr>
            <a:lvl3pPr marL="228600">
              <a:defRPr/>
            </a:lvl3pPr>
            <a:lvl4pPr marL="457200">
              <a:defRPr/>
            </a:lvl4pPr>
            <a:lvl5pPr marL="685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
            <a:extLst>
              <a:ext uri="{FF2B5EF4-FFF2-40B4-BE49-F238E27FC236}">
                <a16:creationId xmlns:a16="http://schemas.microsoft.com/office/drawing/2014/main" id="{71E88C0F-C0B0-444C-8491-8BD42354918F}"/>
              </a:ext>
            </a:extLst>
          </p:cNvPr>
          <p:cNvSpPr>
            <a:spLocks noGrp="1"/>
          </p:cNvSpPr>
          <p:nvPr>
            <p:ph sz="half" idx="2"/>
          </p:nvPr>
        </p:nvSpPr>
        <p:spPr>
          <a:xfrm>
            <a:off x="4318000" y="2933700"/>
            <a:ext cx="2286000" cy="3276600"/>
          </a:xfrm>
        </p:spPr>
        <p:txBody>
          <a:bodyPr/>
          <a:lstStyle>
            <a:lvl1pPr marL="0" indent="0">
              <a:buNone/>
              <a:defRPr sz="1400"/>
            </a:lvl1pPr>
            <a:lvl2pPr marL="182880" indent="-182880">
              <a:buFont typeface="Arial" panose="020B0604020202020204" pitchFamily="34" charset="0"/>
              <a:buChar char="•"/>
              <a:defRPr sz="1400"/>
            </a:lvl2pPr>
            <a:lvl3pPr marL="365760" indent="-182880">
              <a:buFont typeface="System Font Regular"/>
              <a:buChar char="–"/>
              <a:defRPr sz="1400"/>
            </a:lvl3pPr>
            <a:lvl4pPr marL="548640" indent="-182880">
              <a:buFont typeface="Arial" panose="020B0604020202020204" pitchFamily="34" charset="0"/>
              <a:buChar char="•"/>
              <a:defRPr sz="1400"/>
            </a:lvl4pPr>
            <a:lvl5pPr marL="731520" indent="-18288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Content Placeholder 3">
            <a:extLst>
              <a:ext uri="{FF2B5EF4-FFF2-40B4-BE49-F238E27FC236}">
                <a16:creationId xmlns:a16="http://schemas.microsoft.com/office/drawing/2014/main" id="{B02CDE2E-A9AF-494C-AB57-A557BD7E094D}"/>
              </a:ext>
            </a:extLst>
          </p:cNvPr>
          <p:cNvSpPr>
            <a:spLocks noGrp="1"/>
          </p:cNvSpPr>
          <p:nvPr>
            <p:ph sz="half" idx="25"/>
          </p:nvPr>
        </p:nvSpPr>
        <p:spPr>
          <a:xfrm>
            <a:off x="6883400" y="2933700"/>
            <a:ext cx="2286000" cy="3276600"/>
          </a:xfrm>
        </p:spPr>
        <p:txBody>
          <a:bodyPr/>
          <a:lstStyle>
            <a:lvl1pPr marL="0" indent="0">
              <a:buNone/>
              <a:defRPr sz="1400"/>
            </a:lvl1pPr>
            <a:lvl2pPr marL="182880" indent="-182880">
              <a:buFont typeface="Arial" panose="020B0604020202020204" pitchFamily="34" charset="0"/>
              <a:buChar char="•"/>
              <a:defRPr sz="1400"/>
            </a:lvl2pPr>
            <a:lvl3pPr marL="365760" indent="-182880">
              <a:buFont typeface="System Font Regular"/>
              <a:buChar char="–"/>
              <a:defRPr sz="1400"/>
            </a:lvl3pPr>
            <a:lvl4pPr marL="548640" indent="-182880">
              <a:buFont typeface="Arial" panose="020B0604020202020204" pitchFamily="34" charset="0"/>
              <a:buChar char="•"/>
              <a:defRPr sz="1400"/>
            </a:lvl4pPr>
            <a:lvl5pPr marL="731520" indent="-18288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a:extLst>
              <a:ext uri="{FF2B5EF4-FFF2-40B4-BE49-F238E27FC236}">
                <a16:creationId xmlns:a16="http://schemas.microsoft.com/office/drawing/2014/main" id="{8D81834F-FF70-6E4F-B3B3-EF393E20D452}"/>
              </a:ext>
            </a:extLst>
          </p:cNvPr>
          <p:cNvSpPr>
            <a:spLocks noGrp="1"/>
          </p:cNvSpPr>
          <p:nvPr>
            <p:ph sz="half" idx="26"/>
          </p:nvPr>
        </p:nvSpPr>
        <p:spPr>
          <a:xfrm>
            <a:off x="9448800" y="2933700"/>
            <a:ext cx="2286000" cy="3276600"/>
          </a:xfrm>
        </p:spPr>
        <p:txBody>
          <a:bodyPr/>
          <a:lstStyle>
            <a:lvl1pPr marL="0" indent="0">
              <a:buNone/>
              <a:defRPr sz="1400"/>
            </a:lvl1pPr>
            <a:lvl2pPr marL="182880" indent="-182880">
              <a:buFont typeface="Arial" panose="020B0604020202020204" pitchFamily="34" charset="0"/>
              <a:buChar char="•"/>
              <a:defRPr sz="1400"/>
            </a:lvl2pPr>
            <a:lvl3pPr marL="365760" indent="-182880">
              <a:buFont typeface="System Font Regular"/>
              <a:buChar char="–"/>
              <a:defRPr sz="1400"/>
            </a:lvl3pPr>
            <a:lvl4pPr marL="548640" indent="-182880">
              <a:buFont typeface="Arial" panose="020B0604020202020204" pitchFamily="34" charset="0"/>
              <a:buChar char="•"/>
              <a:defRPr sz="1400"/>
            </a:lvl4pPr>
            <a:lvl5pPr marL="731520" indent="-18288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orient="horz" pos="1080">
          <p15:clr>
            <a:srgbClr val="5ACBF0"/>
          </p15:clr>
        </p15:guide>
        <p15:guide id="12" pos="4336">
          <p15:clr>
            <a:srgbClr val="5ACBF0"/>
          </p15:clr>
        </p15:guide>
        <p15:guide id="13" pos="5952">
          <p15:clr>
            <a:srgbClr val="5ACBF0"/>
          </p15:clr>
        </p15:guide>
        <p15:guide id="14" orient="horz" pos="1536">
          <p15:clr>
            <a:srgbClr val="5ACBF0"/>
          </p15:clr>
        </p15:guide>
        <p15:guide id="18" orient="horz" pos="3912">
          <p15:clr>
            <a:srgbClr val="5ACBF0"/>
          </p15:clr>
        </p15:guide>
        <p15:guide id="19" pos="2720">
          <p15:clr>
            <a:srgbClr val="5ACBF0"/>
          </p15:clr>
        </p15:guide>
        <p15:guide id="20" orient="horz" pos="184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9CBB8F-798D-C84E-9297-C0D6F43ED853}"/>
              </a:ext>
            </a:extLst>
          </p:cNvPr>
          <p:cNvSpPr>
            <a:spLocks noGrp="1"/>
          </p:cNvSpPr>
          <p:nvPr>
            <p:ph type="sldNum" sz="quarter" idx="16"/>
          </p:nvPr>
        </p:nvSpPr>
        <p:spPr/>
        <p:txBody>
          <a:bodyPr/>
          <a:lstStyle/>
          <a:p>
            <a:fld id="{719A0B88-BF49-0446-AB6C-EDFF5613CB1A}" type="slidenum">
              <a:rPr lang="en-US"/>
              <a:pPr/>
              <a:t>‹#›</a:t>
            </a:fld>
            <a:endParaRPr lang="en-US" dirty="0"/>
          </a:p>
        </p:txBody>
      </p:sp>
      <p:sp>
        <p:nvSpPr>
          <p:cNvPr id="5" name="Title 1">
            <a:extLst>
              <a:ext uri="{FF2B5EF4-FFF2-40B4-BE49-F238E27FC236}">
                <a16:creationId xmlns:a16="http://schemas.microsoft.com/office/drawing/2014/main" id="{841B625E-44A6-7E49-99D5-8C73EBF7E71C}"/>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3" name="Content Placeholder 2">
            <a:extLst>
              <a:ext uri="{FF2B5EF4-FFF2-40B4-BE49-F238E27FC236}">
                <a16:creationId xmlns:a16="http://schemas.microsoft.com/office/drawing/2014/main" id="{F2A87E07-D230-4A2B-90EB-BAFE34A4ADA3}"/>
              </a:ext>
            </a:extLst>
          </p:cNvPr>
          <p:cNvSpPr>
            <a:spLocks noGrp="1"/>
          </p:cNvSpPr>
          <p:nvPr>
            <p:ph sz="half" idx="1"/>
          </p:nvPr>
        </p:nvSpPr>
        <p:spPr>
          <a:xfrm>
            <a:off x="457200" y="1714500"/>
            <a:ext cx="1628774" cy="449580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F30D3B-DD55-43C0-9A96-3AC11E01121D}"/>
              </a:ext>
            </a:extLst>
          </p:cNvPr>
          <p:cNvSpPr>
            <a:spLocks noGrp="1"/>
          </p:cNvSpPr>
          <p:nvPr>
            <p:ph sz="half" idx="2"/>
          </p:nvPr>
        </p:nvSpPr>
        <p:spPr>
          <a:xfrm>
            <a:off x="2387600" y="1714500"/>
            <a:ext cx="1626615" cy="449580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3E7CE142-0CA8-FE44-AEBE-6EA0C0C59560}"/>
              </a:ext>
            </a:extLst>
          </p:cNvPr>
          <p:cNvSpPr>
            <a:spLocks noGrp="1"/>
          </p:cNvSpPr>
          <p:nvPr>
            <p:ph sz="quarter" idx="11"/>
          </p:nvPr>
        </p:nvSpPr>
        <p:spPr>
          <a:xfrm>
            <a:off x="4318001" y="1714500"/>
            <a:ext cx="1625598" cy="449580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a:extLst>
              <a:ext uri="{FF2B5EF4-FFF2-40B4-BE49-F238E27FC236}">
                <a16:creationId xmlns:a16="http://schemas.microsoft.com/office/drawing/2014/main" id="{5BC9E542-5C7A-5F45-986F-1849A865FCEA}"/>
              </a:ext>
            </a:extLst>
          </p:cNvPr>
          <p:cNvSpPr>
            <a:spLocks noGrp="1"/>
          </p:cNvSpPr>
          <p:nvPr>
            <p:ph sz="quarter" idx="12"/>
          </p:nvPr>
        </p:nvSpPr>
        <p:spPr>
          <a:xfrm>
            <a:off x="6248400" y="1714500"/>
            <a:ext cx="1625598" cy="449580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6">
            <a:extLst>
              <a:ext uri="{FF2B5EF4-FFF2-40B4-BE49-F238E27FC236}">
                <a16:creationId xmlns:a16="http://schemas.microsoft.com/office/drawing/2014/main" id="{6544A43D-2F1E-3848-B23C-4FBC45633486}"/>
              </a:ext>
            </a:extLst>
          </p:cNvPr>
          <p:cNvSpPr>
            <a:spLocks noGrp="1"/>
          </p:cNvSpPr>
          <p:nvPr>
            <p:ph sz="quarter" idx="13"/>
          </p:nvPr>
        </p:nvSpPr>
        <p:spPr>
          <a:xfrm>
            <a:off x="8181977" y="1714500"/>
            <a:ext cx="1625598" cy="449580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7">
            <a:extLst>
              <a:ext uri="{FF2B5EF4-FFF2-40B4-BE49-F238E27FC236}">
                <a16:creationId xmlns:a16="http://schemas.microsoft.com/office/drawing/2014/main" id="{E2895ADA-48AA-C84D-A65B-7441BB140A9E}"/>
              </a:ext>
            </a:extLst>
          </p:cNvPr>
          <p:cNvSpPr>
            <a:spLocks noGrp="1"/>
          </p:cNvSpPr>
          <p:nvPr>
            <p:ph sz="quarter" idx="14"/>
          </p:nvPr>
        </p:nvSpPr>
        <p:spPr>
          <a:xfrm>
            <a:off x="10115554" y="1714500"/>
            <a:ext cx="1616197" cy="449580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5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1504">
          <p15:clr>
            <a:srgbClr val="5ACBF0"/>
          </p15:clr>
        </p15:guide>
        <p15:guide id="4" pos="2720">
          <p15:clr>
            <a:srgbClr val="5ACBF0"/>
          </p15:clr>
        </p15:guide>
        <p15:guide id="5" pos="3936">
          <p15:clr>
            <a:srgbClr val="5ACBF0"/>
          </p15:clr>
        </p15:guide>
        <p15:guide id="6" pos="5154">
          <p15:clr>
            <a:srgbClr val="5ACBF0"/>
          </p15:clr>
        </p15:guide>
        <p15:guide id="7" pos="637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x pictures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31AFCE3-C092-044E-A506-5856710D533A}"/>
              </a:ext>
            </a:extLst>
          </p:cNvPr>
          <p:cNvSpPr>
            <a:spLocks noGrp="1"/>
          </p:cNvSpPr>
          <p:nvPr>
            <p:ph type="sldNum" sz="quarter" idx="22"/>
          </p:nvPr>
        </p:nvSpPr>
        <p:spPr/>
        <p:txBody>
          <a:bodyPr/>
          <a:lstStyle/>
          <a:p>
            <a:fld id="{719A0B88-BF49-0446-AB6C-EDFF5613CB1A}" type="slidenum">
              <a:rPr lang="en-US"/>
              <a:pPr/>
              <a:t>‹#›</a:t>
            </a:fld>
            <a:endParaRPr lang="en-US" dirty="0"/>
          </a:p>
        </p:txBody>
      </p:sp>
      <p:sp>
        <p:nvSpPr>
          <p:cNvPr id="5" name="Title 1">
            <a:extLst>
              <a:ext uri="{FF2B5EF4-FFF2-40B4-BE49-F238E27FC236}">
                <a16:creationId xmlns:a16="http://schemas.microsoft.com/office/drawing/2014/main" id="{841B625E-44A6-7E49-99D5-8C73EBF7E71C}"/>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10" name="Picture Placeholder 2">
            <a:extLst>
              <a:ext uri="{FF2B5EF4-FFF2-40B4-BE49-F238E27FC236}">
                <a16:creationId xmlns:a16="http://schemas.microsoft.com/office/drawing/2014/main" id="{5D8E3C3A-BC08-3E46-9CCD-F118AD3A5FCA}"/>
              </a:ext>
            </a:extLst>
          </p:cNvPr>
          <p:cNvSpPr>
            <a:spLocks noGrp="1"/>
          </p:cNvSpPr>
          <p:nvPr>
            <p:ph type="pic" sz="quarter" idx="15"/>
          </p:nvPr>
        </p:nvSpPr>
        <p:spPr>
          <a:xfrm>
            <a:off x="454025" y="1714500"/>
            <a:ext cx="1627632" cy="12344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200" y="3152775"/>
            <a:ext cx="1628774" cy="3065145"/>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a:extLst>
              <a:ext uri="{FF2B5EF4-FFF2-40B4-BE49-F238E27FC236}">
                <a16:creationId xmlns:a16="http://schemas.microsoft.com/office/drawing/2014/main" id="{EFA28167-CB7D-C341-84A9-A9F9D24B95A6}"/>
              </a:ext>
            </a:extLst>
          </p:cNvPr>
          <p:cNvSpPr>
            <a:spLocks noGrp="1"/>
          </p:cNvSpPr>
          <p:nvPr>
            <p:ph type="pic" sz="quarter" idx="16"/>
          </p:nvPr>
        </p:nvSpPr>
        <p:spPr>
          <a:xfrm>
            <a:off x="2385568" y="1714500"/>
            <a:ext cx="1627632" cy="12344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387600" y="3152775"/>
            <a:ext cx="1626615" cy="3065145"/>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6">
            <a:extLst>
              <a:ext uri="{FF2B5EF4-FFF2-40B4-BE49-F238E27FC236}">
                <a16:creationId xmlns:a16="http://schemas.microsoft.com/office/drawing/2014/main" id="{BB98807F-BA29-0440-AC0B-37992865D5CD}"/>
              </a:ext>
            </a:extLst>
          </p:cNvPr>
          <p:cNvSpPr>
            <a:spLocks noGrp="1"/>
          </p:cNvSpPr>
          <p:nvPr>
            <p:ph type="pic" sz="quarter" idx="17"/>
          </p:nvPr>
        </p:nvSpPr>
        <p:spPr>
          <a:xfrm>
            <a:off x="4315968" y="1714500"/>
            <a:ext cx="1627632" cy="12344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1" name="Content Placeholder 7">
            <a:extLst>
              <a:ext uri="{FF2B5EF4-FFF2-40B4-BE49-F238E27FC236}">
                <a16:creationId xmlns:a16="http://schemas.microsoft.com/office/drawing/2014/main" id="{3E7CE142-0CA8-FE44-AEBE-6EA0C0C59560}"/>
              </a:ext>
            </a:extLst>
          </p:cNvPr>
          <p:cNvSpPr>
            <a:spLocks noGrp="1"/>
          </p:cNvSpPr>
          <p:nvPr>
            <p:ph sz="quarter" idx="11"/>
          </p:nvPr>
        </p:nvSpPr>
        <p:spPr>
          <a:xfrm>
            <a:off x="4318001" y="3152775"/>
            <a:ext cx="1625598" cy="3065145"/>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8">
            <a:extLst>
              <a:ext uri="{FF2B5EF4-FFF2-40B4-BE49-F238E27FC236}">
                <a16:creationId xmlns:a16="http://schemas.microsoft.com/office/drawing/2014/main" id="{AFFF6CCC-8DBB-A741-AA67-EC14C297B815}"/>
              </a:ext>
            </a:extLst>
          </p:cNvPr>
          <p:cNvSpPr>
            <a:spLocks noGrp="1"/>
          </p:cNvSpPr>
          <p:nvPr>
            <p:ph type="pic" sz="quarter" idx="18"/>
          </p:nvPr>
        </p:nvSpPr>
        <p:spPr>
          <a:xfrm>
            <a:off x="6248400" y="1714500"/>
            <a:ext cx="1627632" cy="12344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9" name="Content Placeholder 9">
            <a:extLst>
              <a:ext uri="{FF2B5EF4-FFF2-40B4-BE49-F238E27FC236}">
                <a16:creationId xmlns:a16="http://schemas.microsoft.com/office/drawing/2014/main" id="{5BC9E542-5C7A-5F45-986F-1849A865FCEA}"/>
              </a:ext>
            </a:extLst>
          </p:cNvPr>
          <p:cNvSpPr>
            <a:spLocks noGrp="1"/>
          </p:cNvSpPr>
          <p:nvPr>
            <p:ph sz="quarter" idx="12"/>
          </p:nvPr>
        </p:nvSpPr>
        <p:spPr>
          <a:xfrm>
            <a:off x="6251577" y="3152775"/>
            <a:ext cx="1625598"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0">
            <a:extLst>
              <a:ext uri="{FF2B5EF4-FFF2-40B4-BE49-F238E27FC236}">
                <a16:creationId xmlns:a16="http://schemas.microsoft.com/office/drawing/2014/main" id="{5B678099-6AAF-EE4E-81F3-60755C4436F5}"/>
              </a:ext>
            </a:extLst>
          </p:cNvPr>
          <p:cNvSpPr>
            <a:spLocks noGrp="1"/>
          </p:cNvSpPr>
          <p:nvPr>
            <p:ph type="pic" sz="quarter" idx="19"/>
          </p:nvPr>
        </p:nvSpPr>
        <p:spPr>
          <a:xfrm>
            <a:off x="8179943" y="1714500"/>
            <a:ext cx="1627632" cy="12344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8" name="Content Placeholder 11">
            <a:extLst>
              <a:ext uri="{FF2B5EF4-FFF2-40B4-BE49-F238E27FC236}">
                <a16:creationId xmlns:a16="http://schemas.microsoft.com/office/drawing/2014/main" id="{6544A43D-2F1E-3848-B23C-4FBC45633486}"/>
              </a:ext>
            </a:extLst>
          </p:cNvPr>
          <p:cNvSpPr>
            <a:spLocks noGrp="1"/>
          </p:cNvSpPr>
          <p:nvPr>
            <p:ph sz="quarter" idx="13"/>
          </p:nvPr>
        </p:nvSpPr>
        <p:spPr>
          <a:xfrm>
            <a:off x="8181977" y="3152775"/>
            <a:ext cx="1625598" cy="3065145"/>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2">
            <a:extLst>
              <a:ext uri="{FF2B5EF4-FFF2-40B4-BE49-F238E27FC236}">
                <a16:creationId xmlns:a16="http://schemas.microsoft.com/office/drawing/2014/main" id="{EF3DFB9E-32BB-C040-8B1A-72E687796F07}"/>
              </a:ext>
            </a:extLst>
          </p:cNvPr>
          <p:cNvSpPr>
            <a:spLocks noGrp="1"/>
          </p:cNvSpPr>
          <p:nvPr>
            <p:ph type="pic" sz="quarter" idx="20"/>
          </p:nvPr>
        </p:nvSpPr>
        <p:spPr>
          <a:xfrm>
            <a:off x="10112375" y="1714500"/>
            <a:ext cx="1616197" cy="123444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9" name="Content Placeholder 13">
            <a:extLst>
              <a:ext uri="{FF2B5EF4-FFF2-40B4-BE49-F238E27FC236}">
                <a16:creationId xmlns:a16="http://schemas.microsoft.com/office/drawing/2014/main" id="{E2895ADA-48AA-C84D-A65B-7441BB140A9E}"/>
              </a:ext>
            </a:extLst>
          </p:cNvPr>
          <p:cNvSpPr>
            <a:spLocks noGrp="1"/>
          </p:cNvSpPr>
          <p:nvPr>
            <p:ph sz="quarter" idx="14"/>
          </p:nvPr>
        </p:nvSpPr>
        <p:spPr>
          <a:xfrm>
            <a:off x="10115554" y="3152775"/>
            <a:ext cx="1616197" cy="3065145"/>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7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986">
          <p15:clr>
            <a:srgbClr val="5ACBF0"/>
          </p15:clr>
        </p15:guide>
        <p15:guide id="3" orient="horz" pos="1080">
          <p15:clr>
            <a:srgbClr val="5ACBF0"/>
          </p15:clr>
        </p15:guide>
        <p15:guide id="4" orient="horz" pos="3912">
          <p15:clr>
            <a:srgbClr val="5ACBF0"/>
          </p15:clr>
        </p15:guide>
        <p15:guide id="5" pos="1504">
          <p15:clr>
            <a:srgbClr val="5ACBF0"/>
          </p15:clr>
        </p15:guide>
        <p15:guide id="6" pos="2720">
          <p15:clr>
            <a:srgbClr val="5ACBF0"/>
          </p15:clr>
        </p15:guide>
        <p15:guide id="7" pos="3936">
          <p15:clr>
            <a:srgbClr val="5ACBF0"/>
          </p15:clr>
        </p15:guide>
        <p15:guide id="8" pos="5154">
          <p15:clr>
            <a:srgbClr val="5ACBF0"/>
          </p15:clr>
        </p15:guide>
        <p15:guide id="9" pos="637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ll out ba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39DD16-2708-224B-88A3-7128C03AF444}"/>
              </a:ext>
            </a:extLst>
          </p:cNvPr>
          <p:cNvSpPr>
            <a:spLocks noGrp="1"/>
          </p:cNvSpPr>
          <p:nvPr>
            <p:ph type="sldNum" sz="quarter" idx="13"/>
          </p:nvPr>
        </p:nvSpPr>
        <p:spPr/>
        <p:txBody>
          <a:bodyPr/>
          <a:lstStyle/>
          <a:p>
            <a:fld id="{719A0B88-BF49-0446-AB6C-EDFF5613CB1A}" type="slidenum">
              <a:rPr lang="en-US"/>
              <a:pPr/>
              <a:t>‹#›</a:t>
            </a:fld>
            <a:endParaRPr lang="en-US" dirty="0"/>
          </a:p>
        </p:txBody>
      </p:sp>
      <p:sp>
        <p:nvSpPr>
          <p:cNvPr id="6" name="Title 1">
            <a:extLst>
              <a:ext uri="{FF2B5EF4-FFF2-40B4-BE49-F238E27FC236}">
                <a16:creationId xmlns:a16="http://schemas.microsoft.com/office/drawing/2014/main" id="{722C30B5-3792-4E4B-A88E-9EB993E2023E}"/>
              </a:ext>
            </a:extLst>
          </p:cNvPr>
          <p:cNvSpPr>
            <a:spLocks noGrp="1"/>
          </p:cNvSpPr>
          <p:nvPr>
            <p:ph type="title" hasCustomPrompt="1"/>
          </p:nvPr>
        </p:nvSpPr>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145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1B7D16F-A467-AD46-BFD4-6949827D3F43}"/>
              </a:ext>
            </a:extLst>
          </p:cNvPr>
          <p:cNvSpPr>
            <a:spLocks noGrp="1"/>
          </p:cNvSpPr>
          <p:nvPr>
            <p:ph sz="quarter" idx="11"/>
          </p:nvPr>
        </p:nvSpPr>
        <p:spPr>
          <a:xfrm>
            <a:off x="7493620" y="1714500"/>
            <a:ext cx="4241179" cy="1188720"/>
          </a:xfrm>
          <a:solidFill>
            <a:schemeClr val="bg2"/>
          </a:solidFill>
        </p:spPr>
        <p:txBody>
          <a:bodyPr lIns="182880" tIns="155448" rIns="182880" bIns="137160"/>
          <a:lstStyle>
            <a:lvl1pPr marL="0" indent="0">
              <a:lnSpc>
                <a:spcPct val="100000"/>
              </a:lnSpc>
              <a:spcBef>
                <a:spcPts val="800"/>
              </a:spcBef>
              <a:buNone/>
              <a:defRPr b="1">
                <a:solidFill>
                  <a:schemeClr val="tx2"/>
                </a:solidFill>
              </a:defRPr>
            </a:lvl1pPr>
            <a:lvl2pPr marL="0" indent="0">
              <a:lnSpc>
                <a:spcPct val="100000"/>
              </a:lnSpc>
              <a:buNone/>
              <a:defRPr/>
            </a:lvl2pPr>
            <a:lvl3pPr marL="228600">
              <a:lnSpc>
                <a:spcPct val="100000"/>
              </a:lnSpc>
              <a:defRPr/>
            </a:lvl3pPr>
            <a:lvl4pPr marL="457200">
              <a:lnSpc>
                <a:spcPct val="100000"/>
              </a:lnSpc>
              <a:defRPr/>
            </a:lvl4pPr>
            <a:lvl5pPr marL="685800">
              <a:lnSpc>
                <a:spcPct val="100000"/>
              </a:lnSpc>
              <a:defRPr/>
            </a:lvl5pPr>
          </a:lstStyle>
          <a:p>
            <a:pPr lvl="0"/>
            <a:r>
              <a:rPr lang="en-US"/>
              <a:t>Click to edit Master text styles</a:t>
            </a:r>
          </a:p>
          <a:p>
            <a:pPr lvl="1"/>
            <a:r>
              <a:rPr lang="en-US"/>
              <a:t>Second level</a:t>
            </a:r>
          </a:p>
          <a:p>
            <a:pPr lvl="2"/>
            <a:r>
              <a:rPr lang="en-US"/>
              <a:t>Third level</a:t>
            </a:r>
          </a:p>
        </p:txBody>
      </p:sp>
      <p:sp>
        <p:nvSpPr>
          <p:cNvPr id="10" name="Picture Placeholder 2">
            <a:extLst>
              <a:ext uri="{FF2B5EF4-FFF2-40B4-BE49-F238E27FC236}">
                <a16:creationId xmlns:a16="http://schemas.microsoft.com/office/drawing/2014/main" id="{C0CAAC15-8537-A84A-B15E-04329A01C026}"/>
              </a:ext>
            </a:extLst>
          </p:cNvPr>
          <p:cNvSpPr>
            <a:spLocks noGrp="1"/>
          </p:cNvSpPr>
          <p:nvPr>
            <p:ph type="pic" sz="quarter" idx="15"/>
          </p:nvPr>
        </p:nvSpPr>
        <p:spPr>
          <a:xfrm>
            <a:off x="6248400" y="1714500"/>
            <a:ext cx="1252728" cy="118872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5" name="Content Placeholder 3">
            <a:extLst>
              <a:ext uri="{FF2B5EF4-FFF2-40B4-BE49-F238E27FC236}">
                <a16:creationId xmlns:a16="http://schemas.microsoft.com/office/drawing/2014/main" id="{692C2BB8-F114-C345-A133-1525F9F3EEDF}"/>
              </a:ext>
            </a:extLst>
          </p:cNvPr>
          <p:cNvSpPr>
            <a:spLocks noGrp="1"/>
          </p:cNvSpPr>
          <p:nvPr>
            <p:ph sz="quarter" idx="16"/>
          </p:nvPr>
        </p:nvSpPr>
        <p:spPr>
          <a:xfrm>
            <a:off x="7493620" y="3143250"/>
            <a:ext cx="4241179" cy="1188720"/>
          </a:xfrm>
          <a:solidFill>
            <a:schemeClr val="bg2"/>
          </a:solidFill>
        </p:spPr>
        <p:txBody>
          <a:bodyPr lIns="182880" tIns="155448" rIns="182880" bIns="137160"/>
          <a:lstStyle>
            <a:lvl1pPr marL="0" indent="0">
              <a:lnSpc>
                <a:spcPct val="100000"/>
              </a:lnSpc>
              <a:spcBef>
                <a:spcPts val="800"/>
              </a:spcBef>
              <a:buNone/>
              <a:defRPr b="1">
                <a:solidFill>
                  <a:schemeClr val="tx2"/>
                </a:solidFill>
              </a:defRPr>
            </a:lvl1pPr>
            <a:lvl2pPr marL="0" indent="0">
              <a:lnSpc>
                <a:spcPct val="100000"/>
              </a:lnSpc>
              <a:buNone/>
              <a:defRPr/>
            </a:lvl2pPr>
            <a:lvl3pPr marL="228600">
              <a:lnSpc>
                <a:spcPct val="100000"/>
              </a:lnSpc>
              <a:defRPr/>
            </a:lvl3pPr>
            <a:lvl4pPr marL="457200">
              <a:lnSpc>
                <a:spcPct val="100000"/>
              </a:lnSpc>
              <a:defRPr/>
            </a:lvl4pPr>
            <a:lvl5pPr marL="685800">
              <a:lnSpc>
                <a:spcPct val="100000"/>
              </a:lnSpc>
              <a:defRPr/>
            </a:lvl5pPr>
          </a:lstStyle>
          <a:p>
            <a:pPr lvl="0"/>
            <a:r>
              <a:rPr lang="en-US"/>
              <a:t>Click to edit Master text styles</a:t>
            </a:r>
          </a:p>
          <a:p>
            <a:pPr lvl="1"/>
            <a:r>
              <a:rPr lang="en-US"/>
              <a:t>Second level</a:t>
            </a:r>
          </a:p>
          <a:p>
            <a:pPr lvl="2"/>
            <a:r>
              <a:rPr lang="en-US"/>
              <a:t>Third level</a:t>
            </a:r>
          </a:p>
        </p:txBody>
      </p:sp>
      <p:sp>
        <p:nvSpPr>
          <p:cNvPr id="16" name="Picture Placeholder 2">
            <a:extLst>
              <a:ext uri="{FF2B5EF4-FFF2-40B4-BE49-F238E27FC236}">
                <a16:creationId xmlns:a16="http://schemas.microsoft.com/office/drawing/2014/main" id="{8885D66A-AA73-8D4D-9250-69E317123712}"/>
              </a:ext>
            </a:extLst>
          </p:cNvPr>
          <p:cNvSpPr>
            <a:spLocks noGrp="1"/>
          </p:cNvSpPr>
          <p:nvPr>
            <p:ph type="pic" sz="quarter" idx="17"/>
          </p:nvPr>
        </p:nvSpPr>
        <p:spPr>
          <a:xfrm>
            <a:off x="6248400" y="3143250"/>
            <a:ext cx="1252728" cy="118872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
        <p:nvSpPr>
          <p:cNvPr id="17" name="Content Placeholder 3">
            <a:extLst>
              <a:ext uri="{FF2B5EF4-FFF2-40B4-BE49-F238E27FC236}">
                <a16:creationId xmlns:a16="http://schemas.microsoft.com/office/drawing/2014/main" id="{CDA5E68E-4E19-C844-9A3C-3E15B73F01D7}"/>
              </a:ext>
            </a:extLst>
          </p:cNvPr>
          <p:cNvSpPr>
            <a:spLocks noGrp="1"/>
          </p:cNvSpPr>
          <p:nvPr>
            <p:ph sz="quarter" idx="18"/>
          </p:nvPr>
        </p:nvSpPr>
        <p:spPr>
          <a:xfrm>
            <a:off x="7493621" y="4572000"/>
            <a:ext cx="4241179" cy="1188720"/>
          </a:xfrm>
          <a:solidFill>
            <a:schemeClr val="bg2"/>
          </a:solidFill>
        </p:spPr>
        <p:txBody>
          <a:bodyPr lIns="182880" tIns="155448" rIns="182880" bIns="137160"/>
          <a:lstStyle>
            <a:lvl1pPr marL="0" indent="0">
              <a:lnSpc>
                <a:spcPct val="100000"/>
              </a:lnSpc>
              <a:spcBef>
                <a:spcPts val="800"/>
              </a:spcBef>
              <a:buNone/>
              <a:defRPr b="1">
                <a:solidFill>
                  <a:schemeClr val="tx2"/>
                </a:solidFill>
              </a:defRPr>
            </a:lvl1pPr>
            <a:lvl2pPr marL="0" indent="0">
              <a:lnSpc>
                <a:spcPct val="100000"/>
              </a:lnSpc>
              <a:buNone/>
              <a:defRPr/>
            </a:lvl2pPr>
            <a:lvl3pPr marL="228600">
              <a:lnSpc>
                <a:spcPct val="100000"/>
              </a:lnSpc>
              <a:defRPr/>
            </a:lvl3pPr>
            <a:lvl4pPr marL="457200">
              <a:lnSpc>
                <a:spcPct val="100000"/>
              </a:lnSpc>
              <a:defRPr/>
            </a:lvl4pPr>
            <a:lvl5pPr marL="685800">
              <a:lnSpc>
                <a:spcPct val="100000"/>
              </a:lnSpc>
              <a:defRPr/>
            </a:lvl5pPr>
          </a:lstStyle>
          <a:p>
            <a:pPr lvl="0"/>
            <a:r>
              <a:rPr lang="en-US"/>
              <a:t>Click to edit Master text styles</a:t>
            </a:r>
          </a:p>
          <a:p>
            <a:pPr lvl="1"/>
            <a:r>
              <a:rPr lang="en-US"/>
              <a:t>Second level</a:t>
            </a:r>
          </a:p>
          <a:p>
            <a:pPr lvl="2"/>
            <a:r>
              <a:rPr lang="en-US"/>
              <a:t>Third level</a:t>
            </a:r>
          </a:p>
        </p:txBody>
      </p:sp>
      <p:sp>
        <p:nvSpPr>
          <p:cNvPr id="18" name="Picture Placeholder 2">
            <a:extLst>
              <a:ext uri="{FF2B5EF4-FFF2-40B4-BE49-F238E27FC236}">
                <a16:creationId xmlns:a16="http://schemas.microsoft.com/office/drawing/2014/main" id="{D222C117-26A7-BE47-B415-4C081DE8EA7D}"/>
              </a:ext>
            </a:extLst>
          </p:cNvPr>
          <p:cNvSpPr>
            <a:spLocks noGrp="1"/>
          </p:cNvSpPr>
          <p:nvPr>
            <p:ph type="pic" sz="quarter" idx="19"/>
          </p:nvPr>
        </p:nvSpPr>
        <p:spPr>
          <a:xfrm>
            <a:off x="6248401" y="4572000"/>
            <a:ext cx="1252728" cy="118872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8437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1980">
          <p15:clr>
            <a:srgbClr val="5ACBF0"/>
          </p15:clr>
        </p15:guide>
        <p15:guide id="3" orient="horz" pos="2880">
          <p15:clr>
            <a:srgbClr val="5ACBF0"/>
          </p15:clr>
        </p15:guide>
        <p15:guide id="4" orient="horz" pos="3912">
          <p15:clr>
            <a:srgbClr val="5ACBF0"/>
          </p15:clr>
        </p15:guide>
        <p15:guide id="5" pos="393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hank you 1">
    <p:bg>
      <p:bgPr>
        <a:gradFill>
          <a:gsLst>
            <a:gs pos="100000">
              <a:schemeClr val="accent2"/>
            </a:gs>
            <a:gs pos="64000">
              <a:schemeClr val="accent1"/>
            </a:gs>
          </a:gsLst>
          <a:lin ang="8100000" scaled="0"/>
        </a:gradFill>
        <a:effectLst/>
      </p:bgPr>
    </p:bg>
    <p:spTree>
      <p:nvGrpSpPr>
        <p:cNvPr id="1" name=""/>
        <p:cNvGrpSpPr/>
        <p:nvPr/>
      </p:nvGrpSpPr>
      <p:grpSpPr>
        <a:xfrm>
          <a:off x="0" y="0"/>
          <a:ext cx="0" cy="0"/>
          <a:chOff x="0" y="0"/>
          <a:chExt cx="0" cy="0"/>
        </a:xfrm>
      </p:grpSpPr>
      <p:pic>
        <p:nvPicPr>
          <p:cNvPr id="10" name="Wave B">
            <a:extLst>
              <a:ext uri="{FF2B5EF4-FFF2-40B4-BE49-F238E27FC236}">
                <a16:creationId xmlns:a16="http://schemas.microsoft.com/office/drawing/2014/main" id="{F2EEE79A-555D-474E-BF7B-3D50AAC4C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6" name="PECO">
            <a:extLst>
              <a:ext uri="{FF2B5EF4-FFF2-40B4-BE49-F238E27FC236}">
                <a16:creationId xmlns:a16="http://schemas.microsoft.com/office/drawing/2014/main" id="{6CF72426-C6FE-3045-88B4-389CA03FCF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black">
          <a:xfrm>
            <a:off x="457200" y="454025"/>
            <a:ext cx="2333121" cy="717965"/>
          </a:xfrm>
          <a:prstGeom prst="rect">
            <a:avLst/>
          </a:prstGeom>
        </p:spPr>
      </p:pic>
      <p:sp>
        <p:nvSpPr>
          <p:cNvPr id="12" name="Thank you">
            <a:extLst>
              <a:ext uri="{FF2B5EF4-FFF2-40B4-BE49-F238E27FC236}">
                <a16:creationId xmlns:a16="http://schemas.microsoft.com/office/drawing/2014/main" id="{EEC090CD-1D8D-EF4F-AFB1-71B75EA35959}"/>
              </a:ext>
            </a:extLst>
          </p:cNvPr>
          <p:cNvSpPr txBox="1"/>
          <p:nvPr/>
        </p:nvSpPr>
        <p:spPr>
          <a:xfrm>
            <a:off x="1104900" y="2926080"/>
            <a:ext cx="10629900" cy="173736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6000" b="0" dirty="0">
                <a:solidFill>
                  <a:schemeClr val="tx1"/>
                </a:solidFill>
                <a:latin typeface="+mj-lt"/>
              </a:rPr>
              <a:t>Thank you</a:t>
            </a:r>
          </a:p>
        </p:txBody>
      </p:sp>
      <p:sp>
        <p:nvSpPr>
          <p:cNvPr id="19" name="Text Placeholder 1">
            <a:extLst>
              <a:ext uri="{FF2B5EF4-FFF2-40B4-BE49-F238E27FC236}">
                <a16:creationId xmlns:a16="http://schemas.microsoft.com/office/drawing/2014/main" id="{79D4DF77-3EF5-EE42-B584-7D896A52588C}"/>
              </a:ext>
            </a:extLst>
          </p:cNvPr>
          <p:cNvSpPr>
            <a:spLocks noGrp="1"/>
          </p:cNvSpPr>
          <p:nvPr>
            <p:ph type="body" sz="quarter" idx="10" hasCustomPrompt="1"/>
          </p:nvPr>
        </p:nvSpPr>
        <p:spPr>
          <a:xfrm>
            <a:off x="1104899" y="5305425"/>
            <a:ext cx="4838701" cy="904875"/>
          </a:xfrm>
        </p:spPr>
        <p:txBody>
          <a:bodyPr anchor="b" anchorCtr="0"/>
          <a:lstStyle>
            <a:lvl1pPr marL="0" indent="0">
              <a:lnSpc>
                <a:spcPct val="100000"/>
              </a:lnSpc>
              <a:spcBef>
                <a:spcPts val="0"/>
              </a:spcBef>
              <a:buFontTx/>
              <a:buNone/>
              <a:defRPr>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vl6pPr marL="0" indent="0">
              <a:lnSpc>
                <a:spcPct val="100000"/>
              </a:lnSpc>
              <a:spcBef>
                <a:spcPts val="0"/>
              </a:spcBef>
              <a:buFontTx/>
              <a:buNone/>
              <a:defRPr/>
            </a:lvl6pPr>
            <a:lvl7pPr marL="0" indent="0">
              <a:lnSpc>
                <a:spcPct val="100000"/>
              </a:lnSpc>
              <a:spcBef>
                <a:spcPts val="0"/>
              </a:spcBef>
              <a:buFontTx/>
              <a:buNone/>
              <a:defRPr/>
            </a:lvl7pPr>
            <a:lvl8pPr marL="0" indent="0">
              <a:lnSpc>
                <a:spcPct val="100000"/>
              </a:lnSpc>
              <a:spcBef>
                <a:spcPts val="0"/>
              </a:spcBef>
              <a:buFontTx/>
              <a:buNone/>
              <a:defRPr/>
            </a:lvl8pPr>
            <a:lvl9pPr marL="0" indent="0">
              <a:lnSpc>
                <a:spcPct val="100000"/>
              </a:lnSpc>
              <a:spcBef>
                <a:spcPts val="0"/>
              </a:spcBef>
              <a:buFontTx/>
              <a:buNone/>
              <a:defRPr/>
            </a:lvl9pPr>
          </a:lstStyle>
          <a:p>
            <a:pPr lvl="0"/>
            <a:r>
              <a:rPr lang="en-US" dirty="0"/>
              <a:t>[Optional contact information]</a:t>
            </a:r>
          </a:p>
        </p:txBody>
      </p:sp>
    </p:spTree>
    <p:extLst>
      <p:ext uri="{BB962C8B-B14F-4D97-AF65-F5344CB8AC3E}">
        <p14:creationId xmlns:p14="http://schemas.microsoft.com/office/powerpoint/2010/main" val="934186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guide id="2" orient="horz" pos="3912">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hank you 2">
    <p:bg>
      <p:bgRef idx="1001">
        <a:schemeClr val="bg2"/>
      </p:bgRef>
    </p:bg>
    <p:spTree>
      <p:nvGrpSpPr>
        <p:cNvPr id="1" name=""/>
        <p:cNvGrpSpPr/>
        <p:nvPr/>
      </p:nvGrpSpPr>
      <p:grpSpPr>
        <a:xfrm>
          <a:off x="0" y="0"/>
          <a:ext cx="0" cy="0"/>
          <a:chOff x="0" y="0"/>
          <a:chExt cx="0" cy="0"/>
        </a:xfrm>
      </p:grpSpPr>
      <p:pic>
        <p:nvPicPr>
          <p:cNvPr id="8" name="Wave B">
            <a:extLst>
              <a:ext uri="{FF2B5EF4-FFF2-40B4-BE49-F238E27FC236}">
                <a16:creationId xmlns:a16="http://schemas.microsoft.com/office/drawing/2014/main" id="{2A7701B7-A982-EB41-A204-24461BA7C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6" name="PECO" descr="PECO: An Exelon Company">
            <a:extLst>
              <a:ext uri="{FF2B5EF4-FFF2-40B4-BE49-F238E27FC236}">
                <a16:creationId xmlns:a16="http://schemas.microsoft.com/office/drawing/2014/main" id="{DD98333F-1B8D-F14F-ADE4-AC1BC08C56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hank you">
            <a:extLst>
              <a:ext uri="{FF2B5EF4-FFF2-40B4-BE49-F238E27FC236}">
                <a16:creationId xmlns:a16="http://schemas.microsoft.com/office/drawing/2014/main" id="{EEC090CD-1D8D-EF4F-AFB1-71B75EA35959}"/>
              </a:ext>
            </a:extLst>
          </p:cNvPr>
          <p:cNvSpPr txBox="1"/>
          <p:nvPr/>
        </p:nvSpPr>
        <p:spPr>
          <a:xfrm>
            <a:off x="1104900" y="2926080"/>
            <a:ext cx="10629900" cy="173736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6000" b="0" dirty="0">
                <a:solidFill>
                  <a:schemeClr val="tx2"/>
                </a:solidFill>
                <a:latin typeface="+mj-lt"/>
              </a:rPr>
              <a:t>Thank you</a:t>
            </a:r>
          </a:p>
        </p:txBody>
      </p:sp>
      <p:sp>
        <p:nvSpPr>
          <p:cNvPr id="19" name="Text Placeholder 1">
            <a:extLst>
              <a:ext uri="{FF2B5EF4-FFF2-40B4-BE49-F238E27FC236}">
                <a16:creationId xmlns:a16="http://schemas.microsoft.com/office/drawing/2014/main" id="{79D4DF77-3EF5-EE42-B584-7D896A52588C}"/>
              </a:ext>
            </a:extLst>
          </p:cNvPr>
          <p:cNvSpPr>
            <a:spLocks noGrp="1"/>
          </p:cNvSpPr>
          <p:nvPr>
            <p:ph type="body" sz="quarter" idx="10" hasCustomPrompt="1"/>
          </p:nvPr>
        </p:nvSpPr>
        <p:spPr>
          <a:xfrm>
            <a:off x="1104899" y="5305425"/>
            <a:ext cx="4838701" cy="904875"/>
          </a:xfrm>
        </p:spPr>
        <p:txBody>
          <a:bodyPr anchor="b" anchorCtr="0"/>
          <a:lstStyle>
            <a:lvl1pPr marL="0" indent="0">
              <a:lnSpc>
                <a:spcPct val="100000"/>
              </a:lnSpc>
              <a:spcBef>
                <a:spcPts val="0"/>
              </a:spcBef>
              <a:buFontTx/>
              <a:buNone/>
              <a:defRPr>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vl6pPr marL="0" indent="0">
              <a:lnSpc>
                <a:spcPct val="100000"/>
              </a:lnSpc>
              <a:spcBef>
                <a:spcPts val="0"/>
              </a:spcBef>
              <a:buFontTx/>
              <a:buNone/>
              <a:defRPr/>
            </a:lvl6pPr>
            <a:lvl7pPr marL="0" indent="0">
              <a:lnSpc>
                <a:spcPct val="100000"/>
              </a:lnSpc>
              <a:spcBef>
                <a:spcPts val="0"/>
              </a:spcBef>
              <a:buFontTx/>
              <a:buNone/>
              <a:defRPr/>
            </a:lvl7pPr>
            <a:lvl8pPr marL="0" indent="0">
              <a:lnSpc>
                <a:spcPct val="100000"/>
              </a:lnSpc>
              <a:spcBef>
                <a:spcPts val="0"/>
              </a:spcBef>
              <a:buFontTx/>
              <a:buNone/>
              <a:defRPr/>
            </a:lvl8pPr>
            <a:lvl9pPr marL="0" indent="0">
              <a:lnSpc>
                <a:spcPct val="100000"/>
              </a:lnSpc>
              <a:spcBef>
                <a:spcPts val="0"/>
              </a:spcBef>
              <a:buFontTx/>
              <a:buNone/>
              <a:defRPr/>
            </a:lvl9pPr>
          </a:lstStyle>
          <a:p>
            <a:pPr lvl="0"/>
            <a:r>
              <a:rPr lang="en-US" dirty="0"/>
              <a:t>[Optional contact information]</a:t>
            </a:r>
          </a:p>
        </p:txBody>
      </p:sp>
    </p:spTree>
    <p:extLst>
      <p:ext uri="{BB962C8B-B14F-4D97-AF65-F5344CB8AC3E}">
        <p14:creationId xmlns:p14="http://schemas.microsoft.com/office/powerpoint/2010/main" val="2340555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guide id="2" orient="horz" pos="3912">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3">
    <p:bg>
      <p:bgRef idx="1001">
        <a:schemeClr val="bg1"/>
      </p:bgRef>
    </p:bg>
    <p:spTree>
      <p:nvGrpSpPr>
        <p:cNvPr id="1" name=""/>
        <p:cNvGrpSpPr/>
        <p:nvPr/>
      </p:nvGrpSpPr>
      <p:grpSpPr>
        <a:xfrm>
          <a:off x="0" y="0"/>
          <a:ext cx="0" cy="0"/>
          <a:chOff x="0" y="0"/>
          <a:chExt cx="0" cy="0"/>
        </a:xfrm>
      </p:grpSpPr>
      <p:pic>
        <p:nvPicPr>
          <p:cNvPr id="8" name="Wave B">
            <a:extLst>
              <a:ext uri="{FF2B5EF4-FFF2-40B4-BE49-F238E27FC236}">
                <a16:creationId xmlns:a16="http://schemas.microsoft.com/office/drawing/2014/main" id="{1BD662C1-350D-5D44-8360-95BF7E153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6" name="PECO" descr="PECO: An Exelon Company">
            <a:extLst>
              <a:ext uri="{FF2B5EF4-FFF2-40B4-BE49-F238E27FC236}">
                <a16:creationId xmlns:a16="http://schemas.microsoft.com/office/drawing/2014/main" id="{B19F9C98-066D-CF47-B2B8-33079EB919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hank you">
            <a:extLst>
              <a:ext uri="{FF2B5EF4-FFF2-40B4-BE49-F238E27FC236}">
                <a16:creationId xmlns:a16="http://schemas.microsoft.com/office/drawing/2014/main" id="{EEC090CD-1D8D-EF4F-AFB1-71B75EA35959}"/>
              </a:ext>
            </a:extLst>
          </p:cNvPr>
          <p:cNvSpPr txBox="1"/>
          <p:nvPr/>
        </p:nvSpPr>
        <p:spPr>
          <a:xfrm>
            <a:off x="1104900" y="2926080"/>
            <a:ext cx="10629900" cy="173736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6000" b="0" dirty="0">
                <a:solidFill>
                  <a:schemeClr val="tx2"/>
                </a:solidFill>
                <a:latin typeface="+mj-lt"/>
              </a:rPr>
              <a:t>Thank you</a:t>
            </a:r>
          </a:p>
        </p:txBody>
      </p:sp>
      <p:sp>
        <p:nvSpPr>
          <p:cNvPr id="19" name="Text Placeholder 1">
            <a:extLst>
              <a:ext uri="{FF2B5EF4-FFF2-40B4-BE49-F238E27FC236}">
                <a16:creationId xmlns:a16="http://schemas.microsoft.com/office/drawing/2014/main" id="{79D4DF77-3EF5-EE42-B584-7D896A52588C}"/>
              </a:ext>
            </a:extLst>
          </p:cNvPr>
          <p:cNvSpPr>
            <a:spLocks noGrp="1"/>
          </p:cNvSpPr>
          <p:nvPr>
            <p:ph type="body" sz="quarter" idx="10" hasCustomPrompt="1"/>
          </p:nvPr>
        </p:nvSpPr>
        <p:spPr>
          <a:xfrm>
            <a:off x="1104899" y="5305425"/>
            <a:ext cx="4838701" cy="904875"/>
          </a:xfrm>
        </p:spPr>
        <p:txBody>
          <a:bodyPr anchor="b" anchorCtr="0"/>
          <a:lstStyle>
            <a:lvl1pPr marL="0" indent="0">
              <a:lnSpc>
                <a:spcPct val="100000"/>
              </a:lnSpc>
              <a:spcBef>
                <a:spcPts val="0"/>
              </a:spcBef>
              <a:buFontTx/>
              <a:buNone/>
              <a:defRPr>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vl6pPr marL="0" indent="0">
              <a:lnSpc>
                <a:spcPct val="100000"/>
              </a:lnSpc>
              <a:spcBef>
                <a:spcPts val="0"/>
              </a:spcBef>
              <a:buFontTx/>
              <a:buNone/>
              <a:defRPr/>
            </a:lvl6pPr>
            <a:lvl7pPr marL="0" indent="0">
              <a:lnSpc>
                <a:spcPct val="100000"/>
              </a:lnSpc>
              <a:spcBef>
                <a:spcPts val="0"/>
              </a:spcBef>
              <a:buFontTx/>
              <a:buNone/>
              <a:defRPr/>
            </a:lvl7pPr>
            <a:lvl8pPr marL="0" indent="0">
              <a:lnSpc>
                <a:spcPct val="100000"/>
              </a:lnSpc>
              <a:spcBef>
                <a:spcPts val="0"/>
              </a:spcBef>
              <a:buFontTx/>
              <a:buNone/>
              <a:defRPr/>
            </a:lvl8pPr>
            <a:lvl9pPr marL="0" indent="0">
              <a:lnSpc>
                <a:spcPct val="100000"/>
              </a:lnSpc>
              <a:spcBef>
                <a:spcPts val="0"/>
              </a:spcBef>
              <a:buFontTx/>
              <a:buNone/>
              <a:defRPr/>
            </a:lvl9pPr>
          </a:lstStyle>
          <a:p>
            <a:pPr lvl="0"/>
            <a:r>
              <a:rPr lang="en-US" dirty="0"/>
              <a:t>[Optional contact information]</a:t>
            </a:r>
          </a:p>
        </p:txBody>
      </p:sp>
    </p:spTree>
    <p:extLst>
      <p:ext uri="{BB962C8B-B14F-4D97-AF65-F5344CB8AC3E}">
        <p14:creationId xmlns:p14="http://schemas.microsoft.com/office/powerpoint/2010/main" val="1927875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guide id="2" orient="horz" pos="3912">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ogo 1">
    <p:bg>
      <p:bgPr>
        <a:gradFill>
          <a:gsLst>
            <a:gs pos="65000">
              <a:schemeClr val="accent1"/>
            </a:gs>
            <a:gs pos="100000">
              <a:schemeClr val="accent2"/>
            </a:gs>
          </a:gsLst>
          <a:lin ang="8100000" scaled="0"/>
        </a:gradFill>
        <a:effectLst/>
      </p:bgPr>
    </p:bg>
    <p:spTree>
      <p:nvGrpSpPr>
        <p:cNvPr id="1" name=""/>
        <p:cNvGrpSpPr/>
        <p:nvPr/>
      </p:nvGrpSpPr>
      <p:grpSpPr>
        <a:xfrm>
          <a:off x="0" y="0"/>
          <a:ext cx="0" cy="0"/>
          <a:chOff x="0" y="0"/>
          <a:chExt cx="0" cy="0"/>
        </a:xfrm>
      </p:grpSpPr>
      <p:pic>
        <p:nvPicPr>
          <p:cNvPr id="3" name="PECO" descr="PECO: An Exelon Company">
            <a:extLst>
              <a:ext uri="{FF2B5EF4-FFF2-40B4-BE49-F238E27FC236}">
                <a16:creationId xmlns:a16="http://schemas.microsoft.com/office/drawing/2014/main" id="{1EC4A242-D3EC-A340-972E-5472A0D9BA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2266950" y="1784350"/>
            <a:ext cx="7658100" cy="3289300"/>
          </a:xfrm>
          <a:prstGeom prst="rect">
            <a:avLst/>
          </a:prstGeom>
        </p:spPr>
      </p:pic>
    </p:spTree>
    <p:extLst>
      <p:ext uri="{BB962C8B-B14F-4D97-AF65-F5344CB8AC3E}">
        <p14:creationId xmlns:p14="http://schemas.microsoft.com/office/powerpoint/2010/main" val="3830766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Ref idx="1001">
        <a:schemeClr val="bg2"/>
      </p:bgRef>
    </p:bg>
    <p:spTree>
      <p:nvGrpSpPr>
        <p:cNvPr id="1" name=""/>
        <p:cNvGrpSpPr/>
        <p:nvPr/>
      </p:nvGrpSpPr>
      <p:grpSpPr>
        <a:xfrm>
          <a:off x="0" y="0"/>
          <a:ext cx="0" cy="0"/>
          <a:chOff x="0" y="0"/>
          <a:chExt cx="0" cy="0"/>
        </a:xfrm>
      </p:grpSpPr>
      <p:pic>
        <p:nvPicPr>
          <p:cNvPr id="9" name="PECO" descr="PECO: An Exelon Company">
            <a:extLst>
              <a:ext uri="{FF2B5EF4-FFF2-40B4-BE49-F238E27FC236}">
                <a16:creationId xmlns:a16="http://schemas.microsoft.com/office/drawing/2014/main" id="{EADC5D4C-7728-0642-888C-1723F04A6E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7" name="Picture Placeholder 4">
            <a:extLst>
              <a:ext uri="{FF2B5EF4-FFF2-40B4-BE49-F238E27FC236}">
                <a16:creationId xmlns:a16="http://schemas.microsoft.com/office/drawing/2014/main" id="{98FF03FD-D721-FE49-9958-D1D94DE75B89}"/>
              </a:ext>
            </a:extLst>
          </p:cNvPr>
          <p:cNvSpPr>
            <a:spLocks noGrp="1"/>
          </p:cNvSpPr>
          <p:nvPr>
            <p:ph type="pic" sz="quarter" idx="14" hasCustomPrompt="1"/>
          </p:nvPr>
        </p:nvSpPr>
        <p:spPr>
          <a:xfrm>
            <a:off x="6248400" y="0"/>
            <a:ext cx="5943600" cy="685800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dirty="0"/>
              <a:t>Click icon to add picture;</a:t>
            </a:r>
            <a:br>
              <a:rPr lang="en-US" dirty="0"/>
            </a:br>
            <a:r>
              <a:rPr lang="en-US" dirty="0"/>
              <a:t>picture must fill entire placeholder</a:t>
            </a:r>
            <a:br>
              <a:rPr lang="en-US" dirty="0"/>
            </a:br>
            <a:br>
              <a:rPr lang="en-US" dirty="0"/>
            </a:br>
            <a:br>
              <a:rPr lang="en-US" dirty="0"/>
            </a:br>
            <a:br>
              <a:rPr lang="en-US" dirty="0"/>
            </a:br>
            <a:br>
              <a:rPr lang="en-US" dirty="0"/>
            </a:br>
            <a:br>
              <a:rPr lang="en-US" dirty="0"/>
            </a:br>
            <a:br>
              <a:rPr lang="en-US" dirty="0"/>
            </a:br>
            <a:endParaRPr lang="en-US" dirty="0"/>
          </a:p>
        </p:txBody>
      </p:sp>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7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4838700" cy="2468880"/>
          </a:xfrm>
        </p:spPr>
        <p:txBody>
          <a:bodyPr anchor="t" anchorCtr="0"/>
          <a:lstStyle>
            <a:lvl1pPr algn="l">
              <a:lnSpc>
                <a:spcPct val="90000"/>
              </a:lnSpc>
              <a:defRPr sz="5400" b="0">
                <a:solidFill>
                  <a:schemeClr val="tx2"/>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5669280"/>
            <a:ext cx="48387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Tree>
    <p:extLst>
      <p:ext uri="{BB962C8B-B14F-4D97-AF65-F5344CB8AC3E}">
        <p14:creationId xmlns:p14="http://schemas.microsoft.com/office/powerpoint/2010/main" val="1287596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ogo 2">
    <p:bg>
      <p:bgRef idx="1001">
        <a:schemeClr val="bg2"/>
      </p:bgRef>
    </p:bg>
    <p:spTree>
      <p:nvGrpSpPr>
        <p:cNvPr id="1" name=""/>
        <p:cNvGrpSpPr/>
        <p:nvPr/>
      </p:nvGrpSpPr>
      <p:grpSpPr>
        <a:xfrm>
          <a:off x="0" y="0"/>
          <a:ext cx="0" cy="0"/>
          <a:chOff x="0" y="0"/>
          <a:chExt cx="0" cy="0"/>
        </a:xfrm>
      </p:grpSpPr>
      <p:pic>
        <p:nvPicPr>
          <p:cNvPr id="3" name="PECO" descr="PECO: An Exelon Company">
            <a:extLst>
              <a:ext uri="{FF2B5EF4-FFF2-40B4-BE49-F238E27FC236}">
                <a16:creationId xmlns:a16="http://schemas.microsoft.com/office/drawing/2014/main" id="{8F24E3FB-8B77-2B43-B88F-D79A118E4B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266950" y="1784350"/>
            <a:ext cx="7658100" cy="3289300"/>
          </a:xfrm>
          <a:prstGeom prst="rect">
            <a:avLst/>
          </a:prstGeom>
        </p:spPr>
      </p:pic>
    </p:spTree>
    <p:extLst>
      <p:ext uri="{BB962C8B-B14F-4D97-AF65-F5344CB8AC3E}">
        <p14:creationId xmlns:p14="http://schemas.microsoft.com/office/powerpoint/2010/main" val="246763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ogo 3">
    <p:bg>
      <p:bgRef idx="1001">
        <a:schemeClr val="bg1"/>
      </p:bgRef>
    </p:bg>
    <p:spTree>
      <p:nvGrpSpPr>
        <p:cNvPr id="1" name=""/>
        <p:cNvGrpSpPr/>
        <p:nvPr/>
      </p:nvGrpSpPr>
      <p:grpSpPr>
        <a:xfrm>
          <a:off x="0" y="0"/>
          <a:ext cx="0" cy="0"/>
          <a:chOff x="0" y="0"/>
          <a:chExt cx="0" cy="0"/>
        </a:xfrm>
      </p:grpSpPr>
      <p:pic>
        <p:nvPicPr>
          <p:cNvPr id="3" name="PECO" descr="PECO: An Exelon Company">
            <a:extLst>
              <a:ext uri="{FF2B5EF4-FFF2-40B4-BE49-F238E27FC236}">
                <a16:creationId xmlns:a16="http://schemas.microsoft.com/office/drawing/2014/main" id="{BFCE8712-98AB-1B4D-BD20-FE6E6B9037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266950" y="1784350"/>
            <a:ext cx="7658100" cy="3289300"/>
          </a:xfrm>
          <a:prstGeom prst="rect">
            <a:avLst/>
          </a:prstGeom>
        </p:spPr>
      </p:pic>
    </p:spTree>
    <p:extLst>
      <p:ext uri="{BB962C8B-B14F-4D97-AF65-F5344CB8AC3E}">
        <p14:creationId xmlns:p14="http://schemas.microsoft.com/office/powerpoint/2010/main" val="2313375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Slide - Gray">
    <p:bg>
      <p:bgPr>
        <a:solidFill>
          <a:srgbClr val="DBDBE9"/>
        </a:solidFill>
        <a:effectLst/>
      </p:bgPr>
    </p:bg>
    <p:spTree>
      <p:nvGrpSpPr>
        <p:cNvPr id="1" name=""/>
        <p:cNvGrpSpPr/>
        <p:nvPr/>
      </p:nvGrpSpPr>
      <p:grpSpPr>
        <a:xfrm>
          <a:off x="0" y="0"/>
          <a:ext cx="0" cy="0"/>
          <a:chOff x="0" y="0"/>
          <a:chExt cx="0" cy="0"/>
        </a:xfrm>
      </p:grpSpPr>
      <p:pic>
        <p:nvPicPr>
          <p:cNvPr id="16" name="Picture">
            <a:extLst>
              <a:ext uri="{FF2B5EF4-FFF2-40B4-BE49-F238E27FC236}">
                <a16:creationId xmlns:a16="http://schemas.microsoft.com/office/drawing/2014/main" id="{398504CC-7A82-FB4C-A4B1-3D8E3DAA211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0" r="28020" b="34783"/>
          <a:stretch/>
        </p:blipFill>
        <p:spPr bwMode="hidden">
          <a:xfrm>
            <a:off x="4318001" y="0"/>
            <a:ext cx="7874000" cy="6858000"/>
          </a:xfrm>
          <a:prstGeom prst="rect">
            <a:avLst/>
          </a:prstGeom>
        </p:spPr>
      </p:pic>
      <p:pic>
        <p:nvPicPr>
          <p:cNvPr id="10" name="PECO" descr="PECO: An Exelon Company">
            <a:extLst>
              <a:ext uri="{FF2B5EF4-FFF2-40B4-BE49-F238E27FC236}">
                <a16:creationId xmlns:a16="http://schemas.microsoft.com/office/drawing/2014/main" id="{B0E25EAB-0119-8448-BC02-9964B93EDA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11277600" cy="173736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4846320"/>
            <a:ext cx="112776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Tree>
    <p:extLst>
      <p:ext uri="{BB962C8B-B14F-4D97-AF65-F5344CB8AC3E}">
        <p14:creationId xmlns:p14="http://schemas.microsoft.com/office/powerpoint/2010/main" val="827426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100000">
              <a:srgbClr val="6E06C1"/>
            </a:gs>
            <a:gs pos="65000">
              <a:srgbClr val="170D67"/>
            </a:gs>
          </a:gsLst>
          <a:lin ang="8100000" scaled="0"/>
        </a:gradFill>
        <a:effectLst/>
      </p:bgPr>
    </p:bg>
    <p:spTree>
      <p:nvGrpSpPr>
        <p:cNvPr id="1" name=""/>
        <p:cNvGrpSpPr/>
        <p:nvPr/>
      </p:nvGrpSpPr>
      <p:grpSpPr>
        <a:xfrm>
          <a:off x="0" y="0"/>
          <a:ext cx="0" cy="0"/>
          <a:chOff x="0" y="0"/>
          <a:chExt cx="0" cy="0"/>
        </a:xfrm>
      </p:grpSpPr>
      <p:pic>
        <p:nvPicPr>
          <p:cNvPr id="7" name="Picture">
            <a:extLst>
              <a:ext uri="{FF2B5EF4-FFF2-40B4-BE49-F238E27FC236}">
                <a16:creationId xmlns:a16="http://schemas.microsoft.com/office/drawing/2014/main" id="{350772A3-E462-9C4A-9452-404AE4ACB85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57" t="812" r="28978" b="33971"/>
          <a:stretch/>
        </p:blipFill>
        <p:spPr bwMode="hidden">
          <a:xfrm>
            <a:off x="4318001" y="0"/>
            <a:ext cx="7874000" cy="6858000"/>
          </a:xfrm>
          <a:prstGeom prst="rect">
            <a:avLst/>
          </a:prstGeom>
        </p:spPr>
      </p:pic>
      <p:pic>
        <p:nvPicPr>
          <p:cNvPr id="9" name="PECO" descr="PECO: An Exelon Company">
            <a:extLst>
              <a:ext uri="{FF2B5EF4-FFF2-40B4-BE49-F238E27FC236}">
                <a16:creationId xmlns:a16="http://schemas.microsoft.com/office/drawing/2014/main" id="{EABD70D4-68D7-0C45-A49B-5ECE992671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black">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11277600" cy="173736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4846320"/>
            <a:ext cx="11277600" cy="548640"/>
          </a:xfrm>
        </p:spPr>
        <p:txBody>
          <a:bodyPr>
            <a:noAutofit/>
          </a:bodyPr>
          <a:lstStyle>
            <a:lvl1pPr marL="0" indent="0" algn="l">
              <a:lnSpc>
                <a:spcPct val="100000"/>
              </a:lnSpc>
              <a:spcBef>
                <a:spcPts val="0"/>
              </a:spcBef>
              <a:buNone/>
              <a:defRPr sz="2000" b="0">
                <a:solidFill>
                  <a:schemeClr val="accent4"/>
                </a:solidFill>
                <a:latin typeface="+mn-lt"/>
              </a:defRPr>
            </a:lvl1pPr>
            <a:lvl2pPr marL="0" indent="0" algn="l">
              <a:lnSpc>
                <a:spcPct val="100000"/>
              </a:lnSpc>
              <a:spcBef>
                <a:spcPts val="0"/>
              </a:spcBef>
              <a:buNone/>
              <a:defRPr sz="2000" b="0">
                <a:solidFill>
                  <a:schemeClr val="accent4"/>
                </a:solidFill>
                <a:latin typeface="+mn-lt"/>
              </a:defRPr>
            </a:lvl2pPr>
            <a:lvl3pPr marL="0" indent="0" algn="l">
              <a:lnSpc>
                <a:spcPct val="100000"/>
              </a:lnSpc>
              <a:spcBef>
                <a:spcPts val="0"/>
              </a:spcBef>
              <a:buNone/>
              <a:defRPr sz="2000" b="0">
                <a:solidFill>
                  <a:schemeClr val="accent4"/>
                </a:solidFill>
                <a:latin typeface="+mn-lt"/>
              </a:defRPr>
            </a:lvl3pPr>
            <a:lvl4pPr marL="0" indent="0" algn="l">
              <a:lnSpc>
                <a:spcPct val="100000"/>
              </a:lnSpc>
              <a:spcBef>
                <a:spcPts val="0"/>
              </a:spcBef>
              <a:buNone/>
              <a:defRPr sz="2000" b="0">
                <a:solidFill>
                  <a:schemeClr val="accent4"/>
                </a:solidFill>
                <a:latin typeface="+mn-lt"/>
              </a:defRPr>
            </a:lvl4pPr>
            <a:lvl5pPr marL="0" indent="0" algn="l">
              <a:lnSpc>
                <a:spcPct val="100000"/>
              </a:lnSpc>
              <a:spcBef>
                <a:spcPts val="0"/>
              </a:spcBef>
              <a:buNone/>
              <a:defRPr sz="2000" b="0">
                <a:solidFill>
                  <a:schemeClr val="accent4"/>
                </a:solidFill>
                <a:latin typeface="+mn-lt"/>
              </a:defRPr>
            </a:lvl5pPr>
            <a:lvl6pPr marL="0" indent="0" algn="l">
              <a:lnSpc>
                <a:spcPct val="100000"/>
              </a:lnSpc>
              <a:spcBef>
                <a:spcPts val="0"/>
              </a:spcBef>
              <a:buNone/>
              <a:defRPr sz="2000" b="0">
                <a:solidFill>
                  <a:schemeClr val="accent4"/>
                </a:solidFill>
                <a:latin typeface="+mn-lt"/>
              </a:defRPr>
            </a:lvl6pPr>
            <a:lvl7pPr marL="0" indent="0" algn="l">
              <a:lnSpc>
                <a:spcPct val="100000"/>
              </a:lnSpc>
              <a:spcBef>
                <a:spcPts val="0"/>
              </a:spcBef>
              <a:buNone/>
              <a:defRPr sz="2000" b="0">
                <a:solidFill>
                  <a:schemeClr val="accent4"/>
                </a:solidFill>
                <a:latin typeface="+mn-lt"/>
              </a:defRPr>
            </a:lvl7pPr>
            <a:lvl8pPr marL="0" indent="0" algn="l">
              <a:lnSpc>
                <a:spcPct val="100000"/>
              </a:lnSpc>
              <a:spcBef>
                <a:spcPts val="0"/>
              </a:spcBef>
              <a:buNone/>
              <a:defRPr sz="2000" b="0">
                <a:solidFill>
                  <a:schemeClr val="accent4"/>
                </a:solidFill>
                <a:latin typeface="+mn-lt"/>
              </a:defRPr>
            </a:lvl8pPr>
            <a:lvl9pPr marL="0" indent="0" algn="l">
              <a:lnSpc>
                <a:spcPct val="100000"/>
              </a:lnSpc>
              <a:spcBef>
                <a:spcPts val="0"/>
              </a:spcBef>
              <a:buNone/>
              <a:defRPr sz="2000" b="0">
                <a:solidFill>
                  <a:schemeClr val="accent4"/>
                </a:solidFill>
                <a:latin typeface="+mn-lt"/>
              </a:defRPr>
            </a:lvl9pPr>
          </a:lstStyle>
          <a:p>
            <a:r>
              <a:rPr lang="en-US" dirty="0"/>
              <a:t>[Business Unit | Presenter Name]</a:t>
            </a:r>
          </a:p>
        </p:txBody>
      </p:sp>
    </p:spTree>
    <p:extLst>
      <p:ext uri="{BB962C8B-B14F-4D97-AF65-F5344CB8AC3E}">
        <p14:creationId xmlns:p14="http://schemas.microsoft.com/office/powerpoint/2010/main" val="2975191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11" name="Picture">
            <a:extLst>
              <a:ext uri="{FF2B5EF4-FFF2-40B4-BE49-F238E27FC236}">
                <a16:creationId xmlns:a16="http://schemas.microsoft.com/office/drawing/2014/main" id="{CC994166-3B1A-384C-BF72-C2F43D019E6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0" r="28020" b="34783"/>
          <a:stretch/>
        </p:blipFill>
        <p:spPr bwMode="hidden">
          <a:xfrm>
            <a:off x="4318001" y="0"/>
            <a:ext cx="7874000" cy="6858000"/>
          </a:xfrm>
          <a:prstGeom prst="rect">
            <a:avLst/>
          </a:prstGeom>
        </p:spPr>
      </p:pic>
      <p:pic>
        <p:nvPicPr>
          <p:cNvPr id="7" name="PECO" descr="PECO: An Exelon Company">
            <a:extLst>
              <a:ext uri="{FF2B5EF4-FFF2-40B4-BE49-F238E27FC236}">
                <a16:creationId xmlns:a16="http://schemas.microsoft.com/office/drawing/2014/main" id="{0337147C-8E55-D348-B558-D94AB4A9E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11277600" cy="173736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4846320"/>
            <a:ext cx="112776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Tree>
    <p:extLst>
      <p:ext uri="{BB962C8B-B14F-4D97-AF65-F5344CB8AC3E}">
        <p14:creationId xmlns:p14="http://schemas.microsoft.com/office/powerpoint/2010/main" val="882874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ECO" descr="PECO: An Exelon Company">
            <a:extLst>
              <a:ext uri="{FF2B5EF4-FFF2-40B4-BE49-F238E27FC236}">
                <a16:creationId xmlns:a16="http://schemas.microsoft.com/office/drawing/2014/main" id="{D3FFAE08-AF81-7940-BB58-65CD3319B1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black">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11277600" cy="173736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4846320"/>
            <a:ext cx="11277600" cy="548640"/>
          </a:xfrm>
        </p:spPr>
        <p:txBody>
          <a:bodyPr>
            <a:noAutofit/>
          </a:bodyPr>
          <a:lstStyle>
            <a:lvl1pPr marL="0" indent="0" algn="l">
              <a:lnSpc>
                <a:spcPct val="100000"/>
              </a:lnSpc>
              <a:spcBef>
                <a:spcPts val="0"/>
              </a:spcBef>
              <a:buNone/>
              <a:defRPr sz="2000" b="0">
                <a:solidFill>
                  <a:schemeClr val="bg1"/>
                </a:solidFill>
                <a:latin typeface="+mn-lt"/>
              </a:defRPr>
            </a:lvl1pPr>
            <a:lvl2pPr marL="0" indent="0" algn="l">
              <a:lnSpc>
                <a:spcPct val="100000"/>
              </a:lnSpc>
              <a:spcBef>
                <a:spcPts val="0"/>
              </a:spcBef>
              <a:buNone/>
              <a:defRPr sz="2000" b="0">
                <a:solidFill>
                  <a:schemeClr val="bg1"/>
                </a:solidFill>
                <a:latin typeface="+mn-lt"/>
              </a:defRPr>
            </a:lvl2pPr>
            <a:lvl3pPr marL="0" indent="0" algn="l">
              <a:lnSpc>
                <a:spcPct val="100000"/>
              </a:lnSpc>
              <a:spcBef>
                <a:spcPts val="0"/>
              </a:spcBef>
              <a:buNone/>
              <a:defRPr sz="2000" b="0">
                <a:solidFill>
                  <a:schemeClr val="bg1"/>
                </a:solidFill>
                <a:latin typeface="+mn-lt"/>
              </a:defRPr>
            </a:lvl3pPr>
            <a:lvl4pPr marL="0" indent="0" algn="l">
              <a:lnSpc>
                <a:spcPct val="100000"/>
              </a:lnSpc>
              <a:spcBef>
                <a:spcPts val="0"/>
              </a:spcBef>
              <a:buNone/>
              <a:defRPr sz="2000" b="0">
                <a:solidFill>
                  <a:schemeClr val="bg1"/>
                </a:solidFill>
                <a:latin typeface="+mn-lt"/>
              </a:defRPr>
            </a:lvl4pPr>
            <a:lvl5pPr marL="0" indent="0" algn="l">
              <a:lnSpc>
                <a:spcPct val="100000"/>
              </a:lnSpc>
              <a:spcBef>
                <a:spcPts val="0"/>
              </a:spcBef>
              <a:buNone/>
              <a:defRPr sz="2000" b="0">
                <a:solidFill>
                  <a:schemeClr val="bg1"/>
                </a:solidFill>
                <a:latin typeface="+mn-lt"/>
              </a:defRPr>
            </a:lvl5pPr>
            <a:lvl6pPr marL="0" indent="0" algn="l">
              <a:lnSpc>
                <a:spcPct val="100000"/>
              </a:lnSpc>
              <a:spcBef>
                <a:spcPts val="0"/>
              </a:spcBef>
              <a:buNone/>
              <a:defRPr sz="2000" b="0">
                <a:solidFill>
                  <a:schemeClr val="bg1"/>
                </a:solidFill>
                <a:latin typeface="+mn-lt"/>
              </a:defRPr>
            </a:lvl6pPr>
            <a:lvl7pPr marL="0" indent="0" algn="l">
              <a:lnSpc>
                <a:spcPct val="100000"/>
              </a:lnSpc>
              <a:spcBef>
                <a:spcPts val="0"/>
              </a:spcBef>
              <a:buNone/>
              <a:defRPr sz="2000" b="0">
                <a:solidFill>
                  <a:schemeClr val="bg1"/>
                </a:solidFill>
                <a:latin typeface="+mn-lt"/>
              </a:defRPr>
            </a:lvl7pPr>
            <a:lvl8pPr marL="0" indent="0" algn="l">
              <a:lnSpc>
                <a:spcPct val="100000"/>
              </a:lnSpc>
              <a:spcBef>
                <a:spcPts val="0"/>
              </a:spcBef>
              <a:buNone/>
              <a:defRPr sz="2000" b="0">
                <a:solidFill>
                  <a:schemeClr val="bg1"/>
                </a:solidFill>
                <a:latin typeface="+mn-lt"/>
              </a:defRPr>
            </a:lvl8pPr>
            <a:lvl9pPr marL="0" indent="0" algn="l">
              <a:lnSpc>
                <a:spcPct val="100000"/>
              </a:lnSpc>
              <a:spcBef>
                <a:spcPts val="0"/>
              </a:spcBef>
              <a:buNone/>
              <a:defRPr sz="2000" b="0">
                <a:solidFill>
                  <a:schemeClr val="bg1"/>
                </a:solidFill>
                <a:latin typeface="+mn-lt"/>
              </a:defRPr>
            </a:lvl9pPr>
          </a:lstStyle>
          <a:p>
            <a:r>
              <a:rPr lang="en-US" dirty="0"/>
              <a:t>[Business Unit | Presenter Name]</a:t>
            </a:r>
          </a:p>
        </p:txBody>
      </p:sp>
    </p:spTree>
    <p:extLst>
      <p:ext uri="{BB962C8B-B14F-4D97-AF65-F5344CB8AC3E}">
        <p14:creationId xmlns:p14="http://schemas.microsoft.com/office/powerpoint/2010/main" val="1705271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Half Photo">
    <p:bg>
      <p:bgPr>
        <a:gradFill>
          <a:gsLst>
            <a:gs pos="100000">
              <a:srgbClr val="6E06C1"/>
            </a:gs>
            <a:gs pos="65000">
              <a:srgbClr val="170D67"/>
            </a:gs>
          </a:gsLst>
          <a:lin ang="8100000" scaled="0"/>
        </a:gradFill>
        <a:effectLst/>
      </p:bgPr>
    </p:bg>
    <p:spTree>
      <p:nvGrpSpPr>
        <p:cNvPr id="1" name=""/>
        <p:cNvGrpSpPr/>
        <p:nvPr/>
      </p:nvGrpSpPr>
      <p:grpSpPr>
        <a:xfrm>
          <a:off x="0" y="0"/>
          <a:ext cx="0" cy="0"/>
          <a:chOff x="0" y="0"/>
          <a:chExt cx="0" cy="0"/>
        </a:xfrm>
      </p:grpSpPr>
      <p:pic>
        <p:nvPicPr>
          <p:cNvPr id="8" name="PECO" descr="PECO: An Exelon Company">
            <a:extLst>
              <a:ext uri="{FF2B5EF4-FFF2-40B4-BE49-F238E27FC236}">
                <a16:creationId xmlns:a16="http://schemas.microsoft.com/office/drawing/2014/main" id="{B950E78D-63B6-0549-BC3F-812F4C487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5486400" cy="246888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5669280"/>
            <a:ext cx="5486400" cy="548640"/>
          </a:xfrm>
        </p:spPr>
        <p:txBody>
          <a:bodyPr>
            <a:noAutofit/>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tx1"/>
                </a:solidFill>
                <a:latin typeface="+mn-lt"/>
              </a:defRPr>
            </a:lvl2pPr>
            <a:lvl3pPr marL="0" indent="0" algn="l">
              <a:lnSpc>
                <a:spcPct val="100000"/>
              </a:lnSpc>
              <a:spcBef>
                <a:spcPts val="0"/>
              </a:spcBef>
              <a:buNone/>
              <a:defRPr sz="2000" b="0">
                <a:solidFill>
                  <a:schemeClr val="tx1"/>
                </a:solidFill>
                <a:latin typeface="+mn-lt"/>
              </a:defRPr>
            </a:lvl3pPr>
            <a:lvl4pPr marL="0" indent="0" algn="l">
              <a:lnSpc>
                <a:spcPct val="100000"/>
              </a:lnSpc>
              <a:spcBef>
                <a:spcPts val="0"/>
              </a:spcBef>
              <a:buNone/>
              <a:defRPr sz="2000" b="0">
                <a:solidFill>
                  <a:schemeClr val="tx1"/>
                </a:solidFill>
                <a:latin typeface="+mn-lt"/>
              </a:defRPr>
            </a:lvl4pPr>
            <a:lvl5pPr marL="0" indent="0" algn="l">
              <a:lnSpc>
                <a:spcPct val="100000"/>
              </a:lnSpc>
              <a:spcBef>
                <a:spcPts val="0"/>
              </a:spcBef>
              <a:buNone/>
              <a:defRPr sz="2000" b="0">
                <a:solidFill>
                  <a:schemeClr val="tx1"/>
                </a:solidFill>
                <a:latin typeface="+mn-lt"/>
              </a:defRPr>
            </a:lvl5pPr>
            <a:lvl6pPr marL="0" indent="0" algn="l">
              <a:lnSpc>
                <a:spcPct val="100000"/>
              </a:lnSpc>
              <a:spcBef>
                <a:spcPts val="0"/>
              </a:spcBef>
              <a:buNone/>
              <a:defRPr sz="2000" b="0">
                <a:solidFill>
                  <a:schemeClr val="tx1"/>
                </a:solidFill>
                <a:latin typeface="+mn-lt"/>
              </a:defRPr>
            </a:lvl6pPr>
            <a:lvl7pPr marL="0" indent="0" algn="l">
              <a:lnSpc>
                <a:spcPct val="100000"/>
              </a:lnSpc>
              <a:spcBef>
                <a:spcPts val="0"/>
              </a:spcBef>
              <a:buNone/>
              <a:defRPr sz="2000" b="0">
                <a:solidFill>
                  <a:schemeClr val="tx1"/>
                </a:solidFill>
                <a:latin typeface="+mn-lt"/>
              </a:defRPr>
            </a:lvl7pPr>
            <a:lvl8pPr marL="0" indent="0" algn="l">
              <a:lnSpc>
                <a:spcPct val="100000"/>
              </a:lnSpc>
              <a:spcBef>
                <a:spcPts val="0"/>
              </a:spcBef>
              <a:buNone/>
              <a:defRPr sz="2000" b="0">
                <a:solidFill>
                  <a:schemeClr val="tx1"/>
                </a:solidFill>
                <a:latin typeface="+mn-lt"/>
              </a:defRPr>
            </a:lvl8pPr>
            <a:lvl9pPr marL="0" indent="0" algn="l">
              <a:lnSpc>
                <a:spcPct val="100000"/>
              </a:lnSpc>
              <a:spcBef>
                <a:spcPts val="0"/>
              </a:spcBef>
              <a:buNone/>
              <a:defRPr sz="2000" b="0">
                <a:solidFill>
                  <a:schemeClr val="tx1"/>
                </a:solidFill>
                <a:latin typeface="+mn-lt"/>
              </a:defRPr>
            </a:lvl9pPr>
          </a:lstStyle>
          <a:p>
            <a:r>
              <a:rPr lang="en-US" dirty="0"/>
              <a:t>[Business Unit | Presenter Name]</a:t>
            </a:r>
          </a:p>
        </p:txBody>
      </p:sp>
      <p:sp>
        <p:nvSpPr>
          <p:cNvPr id="7" name="Picture Placeholder 4">
            <a:extLst>
              <a:ext uri="{FF2B5EF4-FFF2-40B4-BE49-F238E27FC236}">
                <a16:creationId xmlns:a16="http://schemas.microsoft.com/office/drawing/2014/main" id="{98FF03FD-D721-FE49-9958-D1D94DE75B89}"/>
              </a:ext>
            </a:extLst>
          </p:cNvPr>
          <p:cNvSpPr>
            <a:spLocks noGrp="1"/>
          </p:cNvSpPr>
          <p:nvPr>
            <p:ph type="pic" sz="quarter" idx="14"/>
          </p:nvPr>
        </p:nvSpPr>
        <p:spPr>
          <a:xfrm>
            <a:off x="6248400" y="0"/>
            <a:ext cx="5943600" cy="6858000"/>
          </a:xfrm>
          <a:solidFill>
            <a:srgbClr val="8B86B3"/>
          </a:solidFill>
        </p:spPr>
        <p:txBody>
          <a:bodyPr anchor="ctr" anchorCtr="0"/>
          <a:lstStyle>
            <a:lvl1pPr marL="0" indent="0" algn="ctr">
              <a:lnSpc>
                <a:spcPct val="100000"/>
              </a:lnSpc>
              <a:spcBef>
                <a:spcPts val="0"/>
              </a:spcBef>
              <a:buFontTx/>
              <a:buNone/>
              <a:defRPr sz="1000">
                <a:solidFill>
                  <a:schemeClr val="bg1"/>
                </a:solidFill>
              </a:defRPr>
            </a:lvl1pPr>
          </a:lstStyle>
          <a:p>
            <a:r>
              <a:rPr lang="en-US" dirty="0"/>
              <a:t>Click icon to add picture</a:t>
            </a:r>
          </a:p>
        </p:txBody>
      </p:sp>
    </p:spTree>
    <p:extLst>
      <p:ext uri="{BB962C8B-B14F-4D97-AF65-F5344CB8AC3E}">
        <p14:creationId xmlns:p14="http://schemas.microsoft.com/office/powerpoint/2010/main" val="3297104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 Half Photo - Gray">
    <p:bg>
      <p:bgPr>
        <a:solidFill>
          <a:srgbClr val="DBDBE9"/>
        </a:solidFill>
        <a:effectLst/>
      </p:bgPr>
    </p:bg>
    <p:spTree>
      <p:nvGrpSpPr>
        <p:cNvPr id="1" name=""/>
        <p:cNvGrpSpPr/>
        <p:nvPr/>
      </p:nvGrpSpPr>
      <p:grpSpPr>
        <a:xfrm>
          <a:off x="0" y="0"/>
          <a:ext cx="0" cy="0"/>
          <a:chOff x="0" y="0"/>
          <a:chExt cx="0" cy="0"/>
        </a:xfrm>
      </p:grpSpPr>
      <p:pic>
        <p:nvPicPr>
          <p:cNvPr id="8" name="PECO" descr="PECO: An Exelon Company">
            <a:extLst>
              <a:ext uri="{FF2B5EF4-FFF2-40B4-BE49-F238E27FC236}">
                <a16:creationId xmlns:a16="http://schemas.microsoft.com/office/drawing/2014/main" id="{D5CD640B-AC26-B142-8006-813CBDFF63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5486400" cy="246888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5669280"/>
            <a:ext cx="54864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
        <p:nvSpPr>
          <p:cNvPr id="7" name="Picture Placeholder 4">
            <a:extLst>
              <a:ext uri="{FF2B5EF4-FFF2-40B4-BE49-F238E27FC236}">
                <a16:creationId xmlns:a16="http://schemas.microsoft.com/office/drawing/2014/main" id="{98FF03FD-D721-FE49-9958-D1D94DE75B89}"/>
              </a:ext>
            </a:extLst>
          </p:cNvPr>
          <p:cNvSpPr>
            <a:spLocks noGrp="1"/>
          </p:cNvSpPr>
          <p:nvPr>
            <p:ph type="pic" sz="quarter" idx="14"/>
          </p:nvPr>
        </p:nvSpPr>
        <p:spPr>
          <a:xfrm>
            <a:off x="6248400" y="0"/>
            <a:ext cx="5943600" cy="6858000"/>
          </a:xfrm>
          <a:solidFill>
            <a:srgbClr val="8B86B3"/>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Tree>
    <p:extLst>
      <p:ext uri="{BB962C8B-B14F-4D97-AF65-F5344CB8AC3E}">
        <p14:creationId xmlns:p14="http://schemas.microsoft.com/office/powerpoint/2010/main" val="1438538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 Half Photo - White">
    <p:spTree>
      <p:nvGrpSpPr>
        <p:cNvPr id="1" name=""/>
        <p:cNvGrpSpPr/>
        <p:nvPr/>
      </p:nvGrpSpPr>
      <p:grpSpPr>
        <a:xfrm>
          <a:off x="0" y="0"/>
          <a:ext cx="0" cy="0"/>
          <a:chOff x="0" y="0"/>
          <a:chExt cx="0" cy="0"/>
        </a:xfrm>
      </p:grpSpPr>
      <p:pic>
        <p:nvPicPr>
          <p:cNvPr id="8" name="PECO" descr="PECO: An Exelon Company">
            <a:extLst>
              <a:ext uri="{FF2B5EF4-FFF2-40B4-BE49-F238E27FC236}">
                <a16:creationId xmlns:a16="http://schemas.microsoft.com/office/drawing/2014/main" id="{978A3E00-AD7C-BD48-9BF7-B043332D2B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ext Placeholder 1">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457200" y="2286000"/>
            <a:ext cx="54864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57200" y="2926080"/>
            <a:ext cx="5486400" cy="246888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57200" y="5669280"/>
            <a:ext cx="54864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
        <p:nvSpPr>
          <p:cNvPr id="7" name="Picture Placeholder 4">
            <a:extLst>
              <a:ext uri="{FF2B5EF4-FFF2-40B4-BE49-F238E27FC236}">
                <a16:creationId xmlns:a16="http://schemas.microsoft.com/office/drawing/2014/main" id="{98FF03FD-D721-FE49-9958-D1D94DE75B89}"/>
              </a:ext>
            </a:extLst>
          </p:cNvPr>
          <p:cNvSpPr>
            <a:spLocks noGrp="1"/>
          </p:cNvSpPr>
          <p:nvPr>
            <p:ph type="pic" sz="quarter" idx="14"/>
          </p:nvPr>
        </p:nvSpPr>
        <p:spPr>
          <a:xfrm>
            <a:off x="6248400" y="0"/>
            <a:ext cx="5943600" cy="685800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Tree>
    <p:extLst>
      <p:ext uri="{BB962C8B-B14F-4D97-AF65-F5344CB8AC3E}">
        <p14:creationId xmlns:p14="http://schemas.microsoft.com/office/powerpoint/2010/main" val="294744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CCE3BE-287D-5C40-8E88-33DE08CE26DD}"/>
              </a:ext>
            </a:extLst>
          </p:cNvPr>
          <p:cNvSpPr>
            <a:spLocks noGrp="1"/>
          </p:cNvSpPr>
          <p:nvPr>
            <p:ph type="title" hasCustomPrompt="1"/>
          </p:nvPr>
        </p:nvSpPr>
        <p:spPr/>
        <p:txBody>
          <a:bodyPr/>
          <a:lstStyle/>
          <a:p>
            <a:r>
              <a:rPr lang="en-US" dirty="0"/>
              <a:t>[Slide title]</a:t>
            </a:r>
          </a:p>
        </p:txBody>
      </p:sp>
      <p:sp>
        <p:nvSpPr>
          <p:cNvPr id="17" name="Content Placeholder 2">
            <a:extLst>
              <a:ext uri="{FF2B5EF4-FFF2-40B4-BE49-F238E27FC236}">
                <a16:creationId xmlns:a16="http://schemas.microsoft.com/office/drawing/2014/main" id="{0E9F1870-3C4F-E343-9315-9272E6696900}"/>
              </a:ext>
            </a:extLst>
          </p:cNvPr>
          <p:cNvSpPr>
            <a:spLocks noGrp="1"/>
          </p:cNvSpPr>
          <p:nvPr>
            <p:ph sz="quarter" idx="10" hasCustomPrompt="1"/>
          </p:nvPr>
        </p:nvSpPr>
        <p:spPr>
          <a:xfrm>
            <a:off x="457200" y="1737360"/>
            <a:ext cx="9350375" cy="4480560"/>
          </a:xfrm>
        </p:spPr>
        <p:txBody>
          <a:bodyPr/>
          <a:lstStyle>
            <a:lvl1pPr marL="457200" indent="-457200">
              <a:buFont typeface="+mj-lt"/>
              <a:buAutoNum type="arabicPeriod"/>
              <a:defRPr sz="2400"/>
            </a:lvl1pPr>
            <a:lvl2pPr marL="685800" indent="-228600">
              <a:buFont typeface="Arial" panose="020B0604020202020204" pitchFamily="34" charset="0"/>
              <a:buChar char="–"/>
              <a:defRPr sz="1600"/>
            </a:lvl2pPr>
            <a:lvl3pPr marL="914400" indent="-228600">
              <a:buFont typeface="Arial" panose="020B0604020202020204" pitchFamily="34" charset="0"/>
              <a:buChar char="–"/>
              <a:defRPr sz="1600"/>
            </a:lvl3pPr>
            <a:lvl4pPr marL="1143000" indent="-228600">
              <a:buFont typeface="Arial" panose="020B0604020202020204" pitchFamily="34" charset="0"/>
              <a:buChar char="–"/>
              <a:defRPr sz="1600"/>
            </a:lvl4pPr>
            <a:lvl5pPr marL="1371600" indent="-228600">
              <a:buFont typeface="Arial" panose="020B0604020202020204" pitchFamily="34" charset="0"/>
              <a:buChar char="–"/>
              <a:defRPr sz="1600"/>
            </a:lvl5pPr>
            <a:lvl6pPr marL="1600200" indent="-228600">
              <a:buFont typeface="Arial" panose="020B0604020202020204" pitchFamily="34" charset="0"/>
              <a:buChar char="–"/>
              <a:defRPr sz="1600"/>
            </a:lvl6pPr>
            <a:lvl7pPr marL="1828800" indent="-228600">
              <a:buFont typeface="Arial" panose="020B0604020202020204" pitchFamily="34" charset="0"/>
              <a:buChar char="–"/>
              <a:defRPr sz="1600"/>
            </a:lvl7pPr>
            <a:lvl8pPr marL="2057400" indent="-228600">
              <a:buFont typeface="Arial" panose="020B0604020202020204" pitchFamily="34" charset="0"/>
              <a:buChar char="–"/>
              <a:defRPr sz="1600"/>
            </a:lvl8pPr>
            <a:lvl9pPr marL="2286000" indent="-228600">
              <a:buFont typeface="Arial" panose="020B0604020202020204" pitchFamily="34" charset="0"/>
              <a:buChar char="–"/>
              <a:defRPr sz="1600"/>
            </a:lvl9pPr>
          </a:lstStyle>
          <a:p>
            <a:pPr lvl="0"/>
            <a:r>
              <a:rPr lang="en-US" dirty="0"/>
              <a:t>[Agenda item]</a:t>
            </a:r>
          </a:p>
          <a:p>
            <a:pPr lvl="1"/>
            <a:r>
              <a:rPr lang="en-US" dirty="0"/>
              <a:t>[Agenda sub-item]</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52764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1092"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spTree>
      <p:nvGrpSpPr>
        <p:cNvPr id="1" name=""/>
        <p:cNvGrpSpPr/>
        <p:nvPr/>
      </p:nvGrpSpPr>
      <p:grpSpPr>
        <a:xfrm>
          <a:off x="0" y="0"/>
          <a:ext cx="0" cy="0"/>
          <a:chOff x="0" y="0"/>
          <a:chExt cx="0" cy="0"/>
        </a:xfrm>
      </p:grpSpPr>
      <p:pic>
        <p:nvPicPr>
          <p:cNvPr id="9" name="PECO" descr="PECO: An Exelon Company">
            <a:extLst>
              <a:ext uri="{FF2B5EF4-FFF2-40B4-BE49-F238E27FC236}">
                <a16:creationId xmlns:a16="http://schemas.microsoft.com/office/drawing/2014/main" id="{753D3D65-1157-BD49-A8FE-8809A527DC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7" name="Picture Placeholder 4">
            <a:extLst>
              <a:ext uri="{FF2B5EF4-FFF2-40B4-BE49-F238E27FC236}">
                <a16:creationId xmlns:a16="http://schemas.microsoft.com/office/drawing/2014/main" id="{98FF03FD-D721-FE49-9958-D1D94DE75B89}"/>
              </a:ext>
            </a:extLst>
          </p:cNvPr>
          <p:cNvSpPr>
            <a:spLocks noGrp="1"/>
          </p:cNvSpPr>
          <p:nvPr>
            <p:ph type="pic" sz="quarter" idx="14" hasCustomPrompt="1"/>
          </p:nvPr>
        </p:nvSpPr>
        <p:spPr>
          <a:xfrm>
            <a:off x="6248400" y="0"/>
            <a:ext cx="5943600" cy="6858000"/>
          </a:xfrm>
          <a:solidFill>
            <a:schemeClr val="bg1">
              <a:lumMod val="85000"/>
            </a:schemeClr>
          </a:solidFill>
        </p:spPr>
        <p:txBody>
          <a:bodyPr anchor="ctr" anchorCtr="0"/>
          <a:lstStyle>
            <a:lvl1pPr marL="0" indent="0" algn="ctr">
              <a:lnSpc>
                <a:spcPct val="100000"/>
              </a:lnSpc>
              <a:spcBef>
                <a:spcPts val="0"/>
              </a:spcBef>
              <a:buFontTx/>
              <a:buNone/>
              <a:defRPr sz="1000">
                <a:solidFill>
                  <a:schemeClr val="bg1">
                    <a:lumMod val="50000"/>
                  </a:schemeClr>
                </a:solidFill>
              </a:defRPr>
            </a:lvl1pPr>
          </a:lstStyle>
          <a:p>
            <a:r>
              <a:rPr lang="en-US" dirty="0"/>
              <a:t>Click icon to add picture;</a:t>
            </a:r>
            <a:br>
              <a:rPr lang="en-US" dirty="0"/>
            </a:br>
            <a:r>
              <a:rPr lang="en-US" dirty="0"/>
              <a:t>picture must fill entire placeholder</a:t>
            </a:r>
            <a:br>
              <a:rPr lang="en-US" dirty="0"/>
            </a:br>
            <a:br>
              <a:rPr lang="en-US" dirty="0"/>
            </a:br>
            <a:br>
              <a:rPr lang="en-US" dirty="0"/>
            </a:br>
            <a:br>
              <a:rPr lang="en-US" dirty="0"/>
            </a:br>
            <a:br>
              <a:rPr lang="en-US" dirty="0"/>
            </a:br>
            <a:br>
              <a:rPr lang="en-US" dirty="0"/>
            </a:br>
            <a:br>
              <a:rPr lang="en-US" dirty="0"/>
            </a:br>
            <a:endParaRPr lang="en-US" dirty="0"/>
          </a:p>
        </p:txBody>
      </p:sp>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7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4838700" cy="2468880"/>
          </a:xfrm>
        </p:spPr>
        <p:txBody>
          <a:bodyPr anchor="t" anchorCtr="0"/>
          <a:lstStyle>
            <a:lvl1pPr algn="l">
              <a:lnSpc>
                <a:spcPct val="90000"/>
              </a:lnSpc>
              <a:defRPr sz="5400" b="0">
                <a:solidFill>
                  <a:schemeClr val="tx2"/>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5669280"/>
            <a:ext cx="4838700" cy="548640"/>
          </a:xfrm>
        </p:spPr>
        <p:txBody>
          <a:bodyPr>
            <a:noAutofit/>
          </a:bodyPr>
          <a:lstStyle>
            <a:lvl1pPr marL="0" indent="0" algn="l">
              <a:lnSpc>
                <a:spcPct val="100000"/>
              </a:lnSpc>
              <a:spcBef>
                <a:spcPts val="0"/>
              </a:spcBef>
              <a:buNone/>
              <a:defRPr sz="2000" b="0">
                <a:solidFill>
                  <a:schemeClr val="accent2"/>
                </a:solidFill>
                <a:latin typeface="+mn-lt"/>
              </a:defRPr>
            </a:lvl1pPr>
            <a:lvl2pPr marL="0" indent="0" algn="l">
              <a:lnSpc>
                <a:spcPct val="100000"/>
              </a:lnSpc>
              <a:spcBef>
                <a:spcPts val="0"/>
              </a:spcBef>
              <a:buNone/>
              <a:defRPr sz="2000" b="0">
                <a:solidFill>
                  <a:schemeClr val="accent2"/>
                </a:solidFill>
                <a:latin typeface="+mn-lt"/>
              </a:defRPr>
            </a:lvl2pPr>
            <a:lvl3pPr marL="0" indent="0" algn="l">
              <a:lnSpc>
                <a:spcPct val="100000"/>
              </a:lnSpc>
              <a:spcBef>
                <a:spcPts val="0"/>
              </a:spcBef>
              <a:buNone/>
              <a:defRPr sz="2000" b="0">
                <a:solidFill>
                  <a:schemeClr val="accent2"/>
                </a:solidFill>
                <a:latin typeface="+mn-lt"/>
              </a:defRPr>
            </a:lvl3pPr>
            <a:lvl4pPr marL="0" indent="0" algn="l">
              <a:lnSpc>
                <a:spcPct val="100000"/>
              </a:lnSpc>
              <a:spcBef>
                <a:spcPts val="0"/>
              </a:spcBef>
              <a:buNone/>
              <a:defRPr sz="2000" b="0">
                <a:solidFill>
                  <a:schemeClr val="accent2"/>
                </a:solidFill>
                <a:latin typeface="+mn-lt"/>
              </a:defRPr>
            </a:lvl4pPr>
            <a:lvl5pPr marL="0" indent="0" algn="l">
              <a:lnSpc>
                <a:spcPct val="100000"/>
              </a:lnSpc>
              <a:spcBef>
                <a:spcPts val="0"/>
              </a:spcBef>
              <a:buNone/>
              <a:defRPr sz="2000" b="0">
                <a:solidFill>
                  <a:schemeClr val="accent2"/>
                </a:solidFill>
                <a:latin typeface="+mn-lt"/>
              </a:defRPr>
            </a:lvl5pPr>
            <a:lvl6pPr marL="0" indent="0" algn="l">
              <a:lnSpc>
                <a:spcPct val="100000"/>
              </a:lnSpc>
              <a:spcBef>
                <a:spcPts val="0"/>
              </a:spcBef>
              <a:buNone/>
              <a:defRPr sz="2000" b="0">
                <a:solidFill>
                  <a:schemeClr val="accent2"/>
                </a:solidFill>
                <a:latin typeface="+mn-lt"/>
              </a:defRPr>
            </a:lvl6pPr>
            <a:lvl7pPr marL="0" indent="0" algn="l">
              <a:lnSpc>
                <a:spcPct val="100000"/>
              </a:lnSpc>
              <a:spcBef>
                <a:spcPts val="0"/>
              </a:spcBef>
              <a:buNone/>
              <a:defRPr sz="2000" b="0">
                <a:solidFill>
                  <a:schemeClr val="accent2"/>
                </a:solidFill>
                <a:latin typeface="+mn-lt"/>
              </a:defRPr>
            </a:lvl7pPr>
            <a:lvl8pPr marL="0" indent="0" algn="l">
              <a:lnSpc>
                <a:spcPct val="100000"/>
              </a:lnSpc>
              <a:spcBef>
                <a:spcPts val="0"/>
              </a:spcBef>
              <a:buNone/>
              <a:defRPr sz="2000" b="0">
                <a:solidFill>
                  <a:schemeClr val="accent2"/>
                </a:solidFill>
                <a:latin typeface="+mn-lt"/>
              </a:defRPr>
            </a:lvl8pPr>
            <a:lvl9pPr marL="0" indent="0" algn="l">
              <a:lnSpc>
                <a:spcPct val="100000"/>
              </a:lnSpc>
              <a:spcBef>
                <a:spcPts val="0"/>
              </a:spcBef>
              <a:buNone/>
              <a:defRPr sz="2000" b="0">
                <a:solidFill>
                  <a:schemeClr val="accent2"/>
                </a:solidFill>
                <a:latin typeface="+mn-lt"/>
              </a:defRPr>
            </a:lvl9pPr>
          </a:lstStyle>
          <a:p>
            <a:r>
              <a:rPr lang="en-US" dirty="0"/>
              <a:t>[Business Unit | Presenter Name]</a:t>
            </a:r>
          </a:p>
        </p:txBody>
      </p:sp>
    </p:spTree>
    <p:extLst>
      <p:ext uri="{BB962C8B-B14F-4D97-AF65-F5344CB8AC3E}">
        <p14:creationId xmlns:p14="http://schemas.microsoft.com/office/powerpoint/2010/main" val="3691863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rgbClr val="6E06C1"/>
            </a:gs>
            <a:gs pos="65000">
              <a:srgbClr val="170D67"/>
            </a:gs>
          </a:gsLst>
          <a:lin ang="8100000" scaled="0"/>
        </a:gradFill>
        <a:effectLst/>
      </p:bgPr>
    </p:bg>
    <p:spTree>
      <p:nvGrpSpPr>
        <p:cNvPr id="1" name=""/>
        <p:cNvGrpSpPr/>
        <p:nvPr/>
      </p:nvGrpSpPr>
      <p:grpSpPr>
        <a:xfrm>
          <a:off x="0" y="0"/>
          <a:ext cx="0" cy="0"/>
          <a:chOff x="0" y="0"/>
          <a:chExt cx="0" cy="0"/>
        </a:xfrm>
      </p:grpSpPr>
      <p:pic>
        <p:nvPicPr>
          <p:cNvPr id="7" name="Picture">
            <a:extLst>
              <a:ext uri="{FF2B5EF4-FFF2-40B4-BE49-F238E27FC236}">
                <a16:creationId xmlns:a16="http://schemas.microsoft.com/office/drawing/2014/main" id="{B078EA1A-886B-D948-BAAC-EBBBB34BC5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57" t="812" r="28978" b="33971"/>
          <a:stretch/>
        </p:blipFill>
        <p:spPr bwMode="hidden">
          <a:xfrm>
            <a:off x="4318001" y="0"/>
            <a:ext cx="7874000" cy="6858000"/>
          </a:xfrm>
          <a:prstGeom prst="rect">
            <a:avLst/>
          </a:prstGeom>
        </p:spPr>
      </p:pic>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454025" y="454024"/>
            <a:ext cx="3559175" cy="1371600"/>
          </a:xfrm>
        </p:spPr>
        <p:txBody>
          <a:bodyPr wrap="none" tIns="45720" rIns="0" bIns="0" anchor="t" anchorCtr="0"/>
          <a:lstStyle>
            <a:lvl1pPr marL="0" indent="0" algn="l">
              <a:lnSpc>
                <a:spcPct val="80000"/>
              </a:lnSpc>
              <a:spcBef>
                <a:spcPts val="0"/>
              </a:spcBef>
              <a:buFontTx/>
              <a:buNone/>
              <a:defRPr sz="9600" b="0" spc="0" baseline="0">
                <a:solidFill>
                  <a:srgbClr val="8B86B3"/>
                </a:solidFill>
                <a:latin typeface="+mj-lt"/>
              </a:defRPr>
            </a:lvl1pPr>
            <a:lvl2pPr marL="0" indent="0" algn="l">
              <a:lnSpc>
                <a:spcPct val="80000"/>
              </a:lnSpc>
              <a:spcBef>
                <a:spcPts val="0"/>
              </a:spcBef>
              <a:buFontTx/>
              <a:buNone/>
              <a:defRPr sz="9600" b="0" spc="0" baseline="0">
                <a:solidFill>
                  <a:srgbClr val="8B86B3"/>
                </a:solidFill>
                <a:latin typeface="+mj-lt"/>
              </a:defRPr>
            </a:lvl2pPr>
            <a:lvl3pPr marL="0" indent="0" algn="l">
              <a:lnSpc>
                <a:spcPct val="80000"/>
              </a:lnSpc>
              <a:spcBef>
                <a:spcPts val="0"/>
              </a:spcBef>
              <a:buFontTx/>
              <a:buNone/>
              <a:defRPr sz="9600" b="0" spc="0" baseline="0">
                <a:solidFill>
                  <a:srgbClr val="8B86B3"/>
                </a:solidFill>
                <a:latin typeface="+mj-lt"/>
              </a:defRPr>
            </a:lvl3pPr>
            <a:lvl4pPr marL="0" indent="0" algn="l">
              <a:lnSpc>
                <a:spcPct val="80000"/>
              </a:lnSpc>
              <a:spcBef>
                <a:spcPts val="0"/>
              </a:spcBef>
              <a:buFontTx/>
              <a:buNone/>
              <a:defRPr sz="9600" b="0" spc="0" baseline="0">
                <a:solidFill>
                  <a:srgbClr val="8B86B3"/>
                </a:solidFill>
                <a:latin typeface="+mj-lt"/>
              </a:defRPr>
            </a:lvl4pPr>
            <a:lvl5pPr marL="0" indent="0" algn="l">
              <a:lnSpc>
                <a:spcPct val="80000"/>
              </a:lnSpc>
              <a:spcBef>
                <a:spcPts val="0"/>
              </a:spcBef>
              <a:buFontTx/>
              <a:buNone/>
              <a:defRPr sz="9600" b="0" spc="0" baseline="0">
                <a:solidFill>
                  <a:srgbClr val="8B86B3"/>
                </a:solidFill>
                <a:latin typeface="+mj-lt"/>
              </a:defRPr>
            </a:lvl5pPr>
            <a:lvl6pPr marL="0" indent="0" algn="l">
              <a:lnSpc>
                <a:spcPct val="80000"/>
              </a:lnSpc>
              <a:spcBef>
                <a:spcPts val="0"/>
              </a:spcBef>
              <a:buFontTx/>
              <a:buNone/>
              <a:defRPr sz="9600" b="0" spc="0" baseline="0">
                <a:solidFill>
                  <a:srgbClr val="8B86B3"/>
                </a:solidFill>
                <a:latin typeface="+mj-lt"/>
              </a:defRPr>
            </a:lvl6pPr>
            <a:lvl7pPr marL="0" indent="0" algn="l">
              <a:lnSpc>
                <a:spcPct val="80000"/>
              </a:lnSpc>
              <a:spcBef>
                <a:spcPts val="0"/>
              </a:spcBef>
              <a:buFontTx/>
              <a:buNone/>
              <a:defRPr sz="9600" b="0" spc="0" baseline="0">
                <a:solidFill>
                  <a:srgbClr val="8B86B3"/>
                </a:solidFill>
                <a:latin typeface="+mj-lt"/>
              </a:defRPr>
            </a:lvl7pPr>
            <a:lvl8pPr marL="0" indent="0" algn="l">
              <a:lnSpc>
                <a:spcPct val="80000"/>
              </a:lnSpc>
              <a:spcBef>
                <a:spcPts val="0"/>
              </a:spcBef>
              <a:buFontTx/>
              <a:buNone/>
              <a:defRPr sz="9600" b="0" spc="0" baseline="0">
                <a:solidFill>
                  <a:srgbClr val="8B86B3"/>
                </a:solidFill>
                <a:latin typeface="+mj-lt"/>
              </a:defRPr>
            </a:lvl8pPr>
            <a:lvl9pPr marL="0" indent="0" algn="l">
              <a:lnSpc>
                <a:spcPct val="80000"/>
              </a:lnSpc>
              <a:spcBef>
                <a:spcPts val="0"/>
              </a:spcBef>
              <a:buFontTx/>
              <a:buNone/>
              <a:defRPr sz="9600" b="0" spc="0" baseline="0">
                <a:solidFill>
                  <a:srgbClr val="8B86B3"/>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454024" y="2926080"/>
            <a:ext cx="11280775" cy="1737360"/>
          </a:xfrm>
        </p:spPr>
        <p:txBody>
          <a:bodyPr anchor="t" anchorCtr="0"/>
          <a:lstStyle>
            <a:lvl1pPr algn="l">
              <a:lnSpc>
                <a:spcPct val="90000"/>
              </a:lnSpc>
              <a:defRPr sz="6000" b="0">
                <a:solidFill>
                  <a:schemeClr val="tx1"/>
                </a:solidFill>
              </a:defRPr>
            </a:lvl1pPr>
          </a:lstStyle>
          <a:p>
            <a:r>
              <a:rPr lang="en-US" dirty="0"/>
              <a:t>[Section header title]</a:t>
            </a:r>
          </a:p>
        </p:txBody>
      </p:sp>
    </p:spTree>
    <p:extLst>
      <p:ext uri="{BB962C8B-B14F-4D97-AF65-F5344CB8AC3E}">
        <p14:creationId xmlns:p14="http://schemas.microsoft.com/office/powerpoint/2010/main" val="1529338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rgbClr val="DBDBE9"/>
        </a:solidFill>
        <a:effectLst/>
      </p:bgPr>
    </p:bg>
    <p:spTree>
      <p:nvGrpSpPr>
        <p:cNvPr id="1" name=""/>
        <p:cNvGrpSpPr/>
        <p:nvPr/>
      </p:nvGrpSpPr>
      <p:grpSpPr>
        <a:xfrm>
          <a:off x="0" y="0"/>
          <a:ext cx="0" cy="0"/>
          <a:chOff x="0" y="0"/>
          <a:chExt cx="0" cy="0"/>
        </a:xfrm>
      </p:grpSpPr>
      <p:pic>
        <p:nvPicPr>
          <p:cNvPr id="4" name="Picture">
            <a:extLst>
              <a:ext uri="{FF2B5EF4-FFF2-40B4-BE49-F238E27FC236}">
                <a16:creationId xmlns:a16="http://schemas.microsoft.com/office/drawing/2014/main" id="{EC80D5FA-D7D6-344C-8305-FC61A0FD9D1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0" r="28020" b="34783"/>
          <a:stretch/>
        </p:blipFill>
        <p:spPr bwMode="hidden">
          <a:xfrm>
            <a:off x="4318001" y="0"/>
            <a:ext cx="7874000" cy="6858000"/>
          </a:xfrm>
          <a:prstGeom prst="rect">
            <a:avLst/>
          </a:prstGeom>
        </p:spPr>
      </p:pic>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454025" y="454024"/>
            <a:ext cx="3559175" cy="1371600"/>
          </a:xfrm>
        </p:spPr>
        <p:txBody>
          <a:bodyPr wrap="none" tIns="45720" rIns="0" bIns="0" anchor="t" anchorCtr="0"/>
          <a:lstStyle>
            <a:lvl1pPr marL="0" indent="0" algn="l">
              <a:lnSpc>
                <a:spcPct val="80000"/>
              </a:lnSpc>
              <a:spcBef>
                <a:spcPts val="0"/>
              </a:spcBef>
              <a:buFontTx/>
              <a:buNone/>
              <a:defRPr sz="9600" b="0" spc="0" baseline="0">
                <a:solidFill>
                  <a:srgbClr val="8B86B3"/>
                </a:solidFill>
                <a:latin typeface="+mj-lt"/>
              </a:defRPr>
            </a:lvl1pPr>
            <a:lvl2pPr marL="0" indent="0" algn="l">
              <a:lnSpc>
                <a:spcPct val="80000"/>
              </a:lnSpc>
              <a:spcBef>
                <a:spcPts val="0"/>
              </a:spcBef>
              <a:buFontTx/>
              <a:buNone/>
              <a:defRPr sz="9600" b="0" spc="0" baseline="0">
                <a:solidFill>
                  <a:srgbClr val="8B86B3"/>
                </a:solidFill>
                <a:latin typeface="+mj-lt"/>
              </a:defRPr>
            </a:lvl2pPr>
            <a:lvl3pPr marL="0" indent="0" algn="l">
              <a:lnSpc>
                <a:spcPct val="80000"/>
              </a:lnSpc>
              <a:spcBef>
                <a:spcPts val="0"/>
              </a:spcBef>
              <a:buFontTx/>
              <a:buNone/>
              <a:defRPr sz="9600" b="0" spc="0" baseline="0">
                <a:solidFill>
                  <a:srgbClr val="8B86B3"/>
                </a:solidFill>
                <a:latin typeface="+mj-lt"/>
              </a:defRPr>
            </a:lvl3pPr>
            <a:lvl4pPr marL="0" indent="0" algn="l">
              <a:lnSpc>
                <a:spcPct val="80000"/>
              </a:lnSpc>
              <a:spcBef>
                <a:spcPts val="0"/>
              </a:spcBef>
              <a:buFontTx/>
              <a:buNone/>
              <a:defRPr sz="9600" b="0" spc="0" baseline="0">
                <a:solidFill>
                  <a:srgbClr val="8B86B3"/>
                </a:solidFill>
                <a:latin typeface="+mj-lt"/>
              </a:defRPr>
            </a:lvl4pPr>
            <a:lvl5pPr marL="0" indent="0" algn="l">
              <a:lnSpc>
                <a:spcPct val="80000"/>
              </a:lnSpc>
              <a:spcBef>
                <a:spcPts val="0"/>
              </a:spcBef>
              <a:buFontTx/>
              <a:buNone/>
              <a:defRPr sz="9600" b="0" spc="0" baseline="0">
                <a:solidFill>
                  <a:srgbClr val="8B86B3"/>
                </a:solidFill>
                <a:latin typeface="+mj-lt"/>
              </a:defRPr>
            </a:lvl5pPr>
            <a:lvl6pPr marL="0" indent="0" algn="l">
              <a:lnSpc>
                <a:spcPct val="80000"/>
              </a:lnSpc>
              <a:spcBef>
                <a:spcPts val="0"/>
              </a:spcBef>
              <a:buFontTx/>
              <a:buNone/>
              <a:defRPr sz="9600" b="0" spc="0" baseline="0">
                <a:solidFill>
                  <a:srgbClr val="8B86B3"/>
                </a:solidFill>
                <a:latin typeface="+mj-lt"/>
              </a:defRPr>
            </a:lvl6pPr>
            <a:lvl7pPr marL="0" indent="0" algn="l">
              <a:lnSpc>
                <a:spcPct val="80000"/>
              </a:lnSpc>
              <a:spcBef>
                <a:spcPts val="0"/>
              </a:spcBef>
              <a:buFontTx/>
              <a:buNone/>
              <a:defRPr sz="9600" b="0" spc="0" baseline="0">
                <a:solidFill>
                  <a:srgbClr val="8B86B3"/>
                </a:solidFill>
                <a:latin typeface="+mj-lt"/>
              </a:defRPr>
            </a:lvl7pPr>
            <a:lvl8pPr marL="0" indent="0" algn="l">
              <a:lnSpc>
                <a:spcPct val="80000"/>
              </a:lnSpc>
              <a:spcBef>
                <a:spcPts val="0"/>
              </a:spcBef>
              <a:buFontTx/>
              <a:buNone/>
              <a:defRPr sz="9600" b="0" spc="0" baseline="0">
                <a:solidFill>
                  <a:srgbClr val="8B86B3"/>
                </a:solidFill>
                <a:latin typeface="+mj-lt"/>
              </a:defRPr>
            </a:lvl8pPr>
            <a:lvl9pPr marL="0" indent="0" algn="l">
              <a:lnSpc>
                <a:spcPct val="80000"/>
              </a:lnSpc>
              <a:spcBef>
                <a:spcPts val="0"/>
              </a:spcBef>
              <a:buFontTx/>
              <a:buNone/>
              <a:defRPr sz="9600" b="0" spc="0" baseline="0">
                <a:solidFill>
                  <a:srgbClr val="8B86B3"/>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454024" y="2926080"/>
            <a:ext cx="11280775" cy="1737360"/>
          </a:xfrm>
        </p:spPr>
        <p:txBody>
          <a:bodyPr anchor="t" anchorCtr="0"/>
          <a:lstStyle>
            <a:lvl1pPr algn="l">
              <a:lnSpc>
                <a:spcPct val="90000"/>
              </a:lnSpc>
              <a:defRPr sz="6000" b="0">
                <a:solidFill>
                  <a:schemeClr val="tx1"/>
                </a:solidFill>
              </a:defRPr>
            </a:lvl1pPr>
          </a:lstStyle>
          <a:p>
            <a:r>
              <a:rPr lang="en-US" dirty="0"/>
              <a:t>[Section header title]</a:t>
            </a:r>
          </a:p>
        </p:txBody>
      </p:sp>
    </p:spTree>
    <p:extLst>
      <p:ext uri="{BB962C8B-B14F-4D97-AF65-F5344CB8AC3E}">
        <p14:creationId xmlns:p14="http://schemas.microsoft.com/office/powerpoint/2010/main" val="821688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 White">
    <p:bg>
      <p:bgRef idx="1001">
        <a:schemeClr val="bg1"/>
      </p:bgRef>
    </p:bg>
    <p:spTree>
      <p:nvGrpSpPr>
        <p:cNvPr id="1" name=""/>
        <p:cNvGrpSpPr/>
        <p:nvPr/>
      </p:nvGrpSpPr>
      <p:grpSpPr>
        <a:xfrm>
          <a:off x="0" y="0"/>
          <a:ext cx="0" cy="0"/>
          <a:chOff x="0" y="0"/>
          <a:chExt cx="0" cy="0"/>
        </a:xfrm>
      </p:grpSpPr>
      <p:pic>
        <p:nvPicPr>
          <p:cNvPr id="4" name="Picture">
            <a:extLst>
              <a:ext uri="{FF2B5EF4-FFF2-40B4-BE49-F238E27FC236}">
                <a16:creationId xmlns:a16="http://schemas.microsoft.com/office/drawing/2014/main" id="{93E71FEF-77B6-5241-81B1-D0D833923F8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0" r="28020" b="34783"/>
          <a:stretch/>
        </p:blipFill>
        <p:spPr bwMode="hidden">
          <a:xfrm>
            <a:off x="4318001" y="0"/>
            <a:ext cx="7874000" cy="6858000"/>
          </a:xfrm>
          <a:prstGeom prst="rect">
            <a:avLst/>
          </a:prstGeom>
        </p:spPr>
      </p:pic>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454025" y="454024"/>
            <a:ext cx="3559175" cy="1371600"/>
          </a:xfrm>
        </p:spPr>
        <p:txBody>
          <a:bodyPr wrap="none" tIns="45720" rIns="0" bIns="0" anchor="t" anchorCtr="0"/>
          <a:lstStyle>
            <a:lvl1pPr marL="0" indent="0" algn="l">
              <a:lnSpc>
                <a:spcPct val="80000"/>
              </a:lnSpc>
              <a:spcBef>
                <a:spcPts val="0"/>
              </a:spcBef>
              <a:buFontTx/>
              <a:buNone/>
              <a:defRPr sz="9600" b="0" spc="0" baseline="0">
                <a:solidFill>
                  <a:srgbClr val="8B86B3"/>
                </a:solidFill>
                <a:latin typeface="+mj-lt"/>
              </a:defRPr>
            </a:lvl1pPr>
            <a:lvl2pPr marL="0" indent="0" algn="l">
              <a:lnSpc>
                <a:spcPct val="80000"/>
              </a:lnSpc>
              <a:spcBef>
                <a:spcPts val="0"/>
              </a:spcBef>
              <a:buFontTx/>
              <a:buNone/>
              <a:defRPr sz="9600" b="0" spc="0" baseline="0">
                <a:solidFill>
                  <a:srgbClr val="8B86B3"/>
                </a:solidFill>
                <a:latin typeface="+mj-lt"/>
              </a:defRPr>
            </a:lvl2pPr>
            <a:lvl3pPr marL="0" indent="0" algn="l">
              <a:lnSpc>
                <a:spcPct val="80000"/>
              </a:lnSpc>
              <a:spcBef>
                <a:spcPts val="0"/>
              </a:spcBef>
              <a:buFontTx/>
              <a:buNone/>
              <a:defRPr sz="9600" b="0" spc="0" baseline="0">
                <a:solidFill>
                  <a:srgbClr val="8B86B3"/>
                </a:solidFill>
                <a:latin typeface="+mj-lt"/>
              </a:defRPr>
            </a:lvl3pPr>
            <a:lvl4pPr marL="0" indent="0" algn="l">
              <a:lnSpc>
                <a:spcPct val="80000"/>
              </a:lnSpc>
              <a:spcBef>
                <a:spcPts val="0"/>
              </a:spcBef>
              <a:buFontTx/>
              <a:buNone/>
              <a:defRPr sz="9600" b="0" spc="0" baseline="0">
                <a:solidFill>
                  <a:srgbClr val="8B86B3"/>
                </a:solidFill>
                <a:latin typeface="+mj-lt"/>
              </a:defRPr>
            </a:lvl4pPr>
            <a:lvl5pPr marL="0" indent="0" algn="l">
              <a:lnSpc>
                <a:spcPct val="80000"/>
              </a:lnSpc>
              <a:spcBef>
                <a:spcPts val="0"/>
              </a:spcBef>
              <a:buFontTx/>
              <a:buNone/>
              <a:defRPr sz="9600" b="0" spc="0" baseline="0">
                <a:solidFill>
                  <a:srgbClr val="8B86B3"/>
                </a:solidFill>
                <a:latin typeface="+mj-lt"/>
              </a:defRPr>
            </a:lvl5pPr>
            <a:lvl6pPr marL="0" indent="0" algn="l">
              <a:lnSpc>
                <a:spcPct val="80000"/>
              </a:lnSpc>
              <a:spcBef>
                <a:spcPts val="0"/>
              </a:spcBef>
              <a:buFontTx/>
              <a:buNone/>
              <a:defRPr sz="9600" b="0" spc="0" baseline="0">
                <a:solidFill>
                  <a:srgbClr val="8B86B3"/>
                </a:solidFill>
                <a:latin typeface="+mj-lt"/>
              </a:defRPr>
            </a:lvl6pPr>
            <a:lvl7pPr marL="0" indent="0" algn="l">
              <a:lnSpc>
                <a:spcPct val="80000"/>
              </a:lnSpc>
              <a:spcBef>
                <a:spcPts val="0"/>
              </a:spcBef>
              <a:buFontTx/>
              <a:buNone/>
              <a:defRPr sz="9600" b="0" spc="0" baseline="0">
                <a:solidFill>
                  <a:srgbClr val="8B86B3"/>
                </a:solidFill>
                <a:latin typeface="+mj-lt"/>
              </a:defRPr>
            </a:lvl7pPr>
            <a:lvl8pPr marL="0" indent="0" algn="l">
              <a:lnSpc>
                <a:spcPct val="80000"/>
              </a:lnSpc>
              <a:spcBef>
                <a:spcPts val="0"/>
              </a:spcBef>
              <a:buFontTx/>
              <a:buNone/>
              <a:defRPr sz="9600" b="0" spc="0" baseline="0">
                <a:solidFill>
                  <a:srgbClr val="8B86B3"/>
                </a:solidFill>
                <a:latin typeface="+mj-lt"/>
              </a:defRPr>
            </a:lvl8pPr>
            <a:lvl9pPr marL="0" indent="0" algn="l">
              <a:lnSpc>
                <a:spcPct val="80000"/>
              </a:lnSpc>
              <a:spcBef>
                <a:spcPts val="0"/>
              </a:spcBef>
              <a:buFontTx/>
              <a:buNone/>
              <a:defRPr sz="9600" b="0" spc="0" baseline="0">
                <a:solidFill>
                  <a:srgbClr val="8B86B3"/>
                </a:solidFill>
                <a:latin typeface="+mj-lt"/>
              </a:defRPr>
            </a:lvl9pPr>
          </a:lstStyle>
          <a:p>
            <a:pPr lvl="0"/>
            <a:r>
              <a:rPr lang="en-US" dirty="0"/>
              <a:t>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454024" y="2926080"/>
            <a:ext cx="11280775" cy="1737360"/>
          </a:xfrm>
        </p:spPr>
        <p:txBody>
          <a:bodyPr anchor="t" anchorCtr="0"/>
          <a:lstStyle>
            <a:lvl1pPr algn="l">
              <a:lnSpc>
                <a:spcPct val="90000"/>
              </a:lnSpc>
              <a:defRPr sz="6000" b="0">
                <a:solidFill>
                  <a:schemeClr val="tx1"/>
                </a:solidFill>
              </a:defRPr>
            </a:lvl1pPr>
          </a:lstStyle>
          <a:p>
            <a:r>
              <a:rPr lang="en-US" dirty="0"/>
              <a:t>[Section header title]</a:t>
            </a:r>
          </a:p>
        </p:txBody>
      </p:sp>
    </p:spTree>
    <p:extLst>
      <p:ext uri="{BB962C8B-B14F-4D97-AF65-F5344CB8AC3E}">
        <p14:creationId xmlns:p14="http://schemas.microsoft.com/office/powerpoint/2010/main" val="322275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peaker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D334-3DBF-4D13-804B-67B29A3D48B5}"/>
              </a:ext>
            </a:extLst>
          </p:cNvPr>
          <p:cNvSpPr>
            <a:spLocks noGrp="1"/>
          </p:cNvSpPr>
          <p:nvPr>
            <p:ph type="title" hasCustomPrompt="1"/>
          </p:nvPr>
        </p:nvSpPr>
        <p:spPr>
          <a:xfrm>
            <a:off x="454024" y="1737358"/>
            <a:ext cx="7423151" cy="1828800"/>
          </a:xfrm>
        </p:spPr>
        <p:txBody>
          <a:bodyPr anchor="t" anchorCtr="0"/>
          <a:lstStyle>
            <a:lvl1pPr algn="l">
              <a:lnSpc>
                <a:spcPct val="90000"/>
              </a:lnSpc>
              <a:defRPr sz="4400" b="1">
                <a:solidFill>
                  <a:schemeClr val="tx1"/>
                </a:solidFill>
              </a:defRPr>
            </a:lvl1pPr>
          </a:lstStyle>
          <a:p>
            <a:r>
              <a:rPr lang="en-US" dirty="0"/>
              <a:t>[Speaker intro subject title]</a:t>
            </a:r>
          </a:p>
        </p:txBody>
      </p:sp>
      <p:sp>
        <p:nvSpPr>
          <p:cNvPr id="4" name="Text Placeholder 2">
            <a:extLst>
              <a:ext uri="{FF2B5EF4-FFF2-40B4-BE49-F238E27FC236}">
                <a16:creationId xmlns:a16="http://schemas.microsoft.com/office/drawing/2014/main" id="{1B685121-0D7D-4F48-835F-6C4245E490BB}"/>
              </a:ext>
            </a:extLst>
          </p:cNvPr>
          <p:cNvSpPr>
            <a:spLocks noGrp="1"/>
          </p:cNvSpPr>
          <p:nvPr>
            <p:ph type="body" sz="quarter" idx="10" hasCustomPrompt="1"/>
          </p:nvPr>
        </p:nvSpPr>
        <p:spPr>
          <a:xfrm>
            <a:off x="454024" y="3931920"/>
            <a:ext cx="7423150" cy="914400"/>
          </a:xfrm>
        </p:spPr>
        <p:txBody>
          <a:bodyPr/>
          <a:lstStyle>
            <a:lvl1pPr marL="0" indent="0">
              <a:spcBef>
                <a:spcPts val="0"/>
              </a:spcBef>
              <a:buFontTx/>
              <a:buNone/>
              <a:defRPr sz="1800" b="1"/>
            </a:lvl1pPr>
            <a:lvl2pPr marL="0" indent="0">
              <a:spcBef>
                <a:spcPts val="0"/>
              </a:spcBef>
              <a:buFontTx/>
              <a:buNone/>
              <a:defRPr sz="1800"/>
            </a:lvl2pPr>
            <a:lvl3pPr marL="228600" indent="-228600">
              <a:spcBef>
                <a:spcPts val="1200"/>
              </a:spcBef>
              <a:buFont typeface="Arial" panose="020B0604020202020204" pitchFamily="34" charset="0"/>
              <a:buChar char="•"/>
              <a:defRPr/>
            </a:lvl3pPr>
            <a:lvl4pPr marL="457200">
              <a:defRPr/>
            </a:lvl4pPr>
            <a:lvl5pPr marL="685800" indent="-228600">
              <a:buFont typeface="Arial" panose="020B0604020202020204" pitchFamily="34" charset="0"/>
              <a:buChar char="»"/>
              <a:defRPr/>
            </a:lvl5pPr>
            <a:lvl6pPr marL="914400" indent="-228600">
              <a:buFont typeface="Arial" panose="020B0604020202020204" pitchFamily="34" charset="0"/>
              <a:buChar char="–"/>
              <a:defRPr/>
            </a:lvl6pPr>
            <a:lvl7pPr marL="1143000" indent="-228600">
              <a:buFont typeface="Arial" panose="020B0604020202020204" pitchFamily="34" charset="0"/>
              <a:buChar char="–"/>
              <a:defRPr/>
            </a:lvl7pPr>
            <a:lvl8pPr marL="1371600" indent="-228600">
              <a:buFont typeface="Arial" panose="020B0604020202020204" pitchFamily="34" charset="0"/>
              <a:buChar char="–"/>
              <a:defRPr/>
            </a:lvl8pPr>
            <a:lvl9pPr marL="1600200" indent="-228600">
              <a:buFont typeface="Arial" panose="020B0604020202020204" pitchFamily="34" charset="0"/>
              <a:buChar char="–"/>
              <a:defRPr/>
            </a:lvl9pPr>
          </a:lstStyle>
          <a:p>
            <a:pPr lvl="0"/>
            <a:r>
              <a:rPr lang="en-US" dirty="0"/>
              <a:t>[Speaker Name]</a:t>
            </a:r>
          </a:p>
          <a:p>
            <a:pPr lvl="1"/>
            <a:r>
              <a:rPr lang="en-US" dirty="0"/>
              <a:t>[Speaker Title]</a:t>
            </a:r>
          </a:p>
        </p:txBody>
      </p:sp>
    </p:spTree>
    <p:extLst>
      <p:ext uri="{BB962C8B-B14F-4D97-AF65-F5344CB8AC3E}">
        <p14:creationId xmlns:p14="http://schemas.microsoft.com/office/powerpoint/2010/main" val="4144220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31AC2-8E74-B243-8FDB-48E8D9AFE77D}"/>
              </a:ext>
            </a:extLst>
          </p:cNvPr>
          <p:cNvSpPr>
            <a:spLocks noGrp="1"/>
          </p:cNvSpPr>
          <p:nvPr>
            <p:ph type="title" hasCustomPrompt="1"/>
          </p:nvPr>
        </p:nvSpPr>
        <p:spPr/>
        <p:txBody>
          <a:bodyPr/>
          <a:lstStyle/>
          <a:p>
            <a:r>
              <a:rPr lang="en-US" dirty="0"/>
              <a:t>[Slide title]</a:t>
            </a:r>
          </a:p>
        </p:txBody>
      </p:sp>
      <p:sp>
        <p:nvSpPr>
          <p:cNvPr id="6" name="Content Placeholder 2">
            <a:extLst>
              <a:ext uri="{FF2B5EF4-FFF2-40B4-BE49-F238E27FC236}">
                <a16:creationId xmlns:a16="http://schemas.microsoft.com/office/drawing/2014/main" id="{B847E393-D3B7-8747-BD90-FFF722B7FC5A}"/>
              </a:ext>
            </a:extLst>
          </p:cNvPr>
          <p:cNvSpPr>
            <a:spLocks noGrp="1"/>
          </p:cNvSpPr>
          <p:nvPr>
            <p:ph sz="quarter" idx="10"/>
          </p:nvPr>
        </p:nvSpPr>
        <p:spPr>
          <a:xfrm>
            <a:off x="457200" y="1737360"/>
            <a:ext cx="9350375"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58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2C30B5-3792-4E4B-A88E-9EB993E2023E}"/>
              </a:ext>
            </a:extLst>
          </p:cNvPr>
          <p:cNvSpPr>
            <a:spLocks noGrp="1"/>
          </p:cNvSpPr>
          <p:nvPr>
            <p:ph type="title" hasCustomPrompt="1"/>
          </p:nvPr>
        </p:nvSpPr>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37360"/>
            <a:ext cx="54864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1B7D16F-A467-AD46-BFD4-6949827D3F43}"/>
              </a:ext>
            </a:extLst>
          </p:cNvPr>
          <p:cNvSpPr>
            <a:spLocks noGrp="1"/>
          </p:cNvSpPr>
          <p:nvPr>
            <p:ph sz="quarter" idx="11"/>
          </p:nvPr>
        </p:nvSpPr>
        <p:spPr>
          <a:xfrm>
            <a:off x="6248400" y="1737360"/>
            <a:ext cx="5483352"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21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Photos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2C30B5-3792-4E4B-A88E-9EB993E2023E}"/>
              </a:ext>
            </a:extLst>
          </p:cNvPr>
          <p:cNvSpPr>
            <a:spLocks noGrp="1"/>
          </p:cNvSpPr>
          <p:nvPr>
            <p:ph type="title" hasCustomPrompt="1"/>
          </p:nvPr>
        </p:nvSpPr>
        <p:spPr/>
        <p:txBody>
          <a:bodyPr/>
          <a:lstStyle/>
          <a:p>
            <a:r>
              <a:rPr lang="en-US" dirty="0"/>
              <a:t>[Slide title]</a:t>
            </a:r>
          </a:p>
        </p:txBody>
      </p:sp>
      <p:sp>
        <p:nvSpPr>
          <p:cNvPr id="5" name="Picture Placeholder 2">
            <a:extLst>
              <a:ext uri="{FF2B5EF4-FFF2-40B4-BE49-F238E27FC236}">
                <a16:creationId xmlns:a16="http://schemas.microsoft.com/office/drawing/2014/main" id="{8003119E-6ED5-A04F-A9CB-BCB26099308C}"/>
              </a:ext>
            </a:extLst>
          </p:cNvPr>
          <p:cNvSpPr>
            <a:spLocks noGrp="1"/>
          </p:cNvSpPr>
          <p:nvPr>
            <p:ph type="pic" sz="quarter" idx="14"/>
          </p:nvPr>
        </p:nvSpPr>
        <p:spPr>
          <a:xfrm>
            <a:off x="457200" y="1737358"/>
            <a:ext cx="5486400" cy="297180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7" name="Content Placeholder 3">
            <a:extLst>
              <a:ext uri="{FF2B5EF4-FFF2-40B4-BE49-F238E27FC236}">
                <a16:creationId xmlns:a16="http://schemas.microsoft.com/office/drawing/2014/main" id="{9DA05FDA-F191-8E4B-9D3F-39F03BD735B6}"/>
              </a:ext>
            </a:extLst>
          </p:cNvPr>
          <p:cNvSpPr>
            <a:spLocks noGrp="1"/>
          </p:cNvSpPr>
          <p:nvPr>
            <p:ph sz="quarter" idx="10"/>
          </p:nvPr>
        </p:nvSpPr>
        <p:spPr>
          <a:xfrm>
            <a:off x="457200" y="4937760"/>
            <a:ext cx="5486400" cy="128016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4">
            <a:extLst>
              <a:ext uri="{FF2B5EF4-FFF2-40B4-BE49-F238E27FC236}">
                <a16:creationId xmlns:a16="http://schemas.microsoft.com/office/drawing/2014/main" id="{4D0CAF51-2B50-154B-BC7A-BF332C4DFDAA}"/>
              </a:ext>
            </a:extLst>
          </p:cNvPr>
          <p:cNvSpPr>
            <a:spLocks noGrp="1"/>
          </p:cNvSpPr>
          <p:nvPr>
            <p:ph type="pic" sz="quarter" idx="15"/>
          </p:nvPr>
        </p:nvSpPr>
        <p:spPr>
          <a:xfrm>
            <a:off x="6248400" y="1737358"/>
            <a:ext cx="5486400" cy="297180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9" name="Content Placeholder 5">
            <a:extLst>
              <a:ext uri="{FF2B5EF4-FFF2-40B4-BE49-F238E27FC236}">
                <a16:creationId xmlns:a16="http://schemas.microsoft.com/office/drawing/2014/main" id="{C1B7D16F-A467-AD46-BFD4-6949827D3F43}"/>
              </a:ext>
            </a:extLst>
          </p:cNvPr>
          <p:cNvSpPr>
            <a:spLocks noGrp="1"/>
          </p:cNvSpPr>
          <p:nvPr>
            <p:ph sz="quarter" idx="11"/>
          </p:nvPr>
        </p:nvSpPr>
        <p:spPr>
          <a:xfrm>
            <a:off x="6248400" y="4937760"/>
            <a:ext cx="5486400" cy="128016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8786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userDrawn="1">
          <p15:clr>
            <a:srgbClr val="A4A3A4"/>
          </p15:clr>
        </p15:guide>
        <p15:guide id="2" orient="horz" pos="2968" userDrawn="1">
          <p15:clr>
            <a:srgbClr val="A4A3A4"/>
          </p15:clr>
        </p15:guide>
        <p15:guide id="3" orient="horz" pos="1092" userDrawn="1">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F140ED-A954-D843-87E1-8E636778CB19}"/>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F2A87E07-D230-4A2B-90EB-BAFE34A4ADA3}"/>
              </a:ext>
            </a:extLst>
          </p:cNvPr>
          <p:cNvSpPr>
            <a:spLocks noGrp="1"/>
          </p:cNvSpPr>
          <p:nvPr>
            <p:ph sz="half" idx="1"/>
          </p:nvPr>
        </p:nvSpPr>
        <p:spPr>
          <a:xfrm>
            <a:off x="457200" y="1737360"/>
            <a:ext cx="3555999"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F30D3B-DD55-43C0-9A96-3AC11E01121D}"/>
              </a:ext>
            </a:extLst>
          </p:cNvPr>
          <p:cNvSpPr>
            <a:spLocks noGrp="1"/>
          </p:cNvSpPr>
          <p:nvPr>
            <p:ph sz="half" idx="2"/>
          </p:nvPr>
        </p:nvSpPr>
        <p:spPr>
          <a:xfrm>
            <a:off x="4318000" y="1737360"/>
            <a:ext cx="3559175"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3E7CE142-0CA8-FE44-AEBE-6EA0C0C59560}"/>
              </a:ext>
            </a:extLst>
          </p:cNvPr>
          <p:cNvSpPr>
            <a:spLocks noGrp="1"/>
          </p:cNvSpPr>
          <p:nvPr>
            <p:ph sz="quarter" idx="11"/>
          </p:nvPr>
        </p:nvSpPr>
        <p:spPr>
          <a:xfrm>
            <a:off x="8181976" y="1737360"/>
            <a:ext cx="3549776"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96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Photos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AE667E5-98EE-5349-8A56-61BA231EA6C8}"/>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7" name="Picture Placeholder 2">
            <a:extLst>
              <a:ext uri="{FF2B5EF4-FFF2-40B4-BE49-F238E27FC236}">
                <a16:creationId xmlns:a16="http://schemas.microsoft.com/office/drawing/2014/main" id="{3F6B296F-04BC-6341-B4FE-0C06D8159928}"/>
              </a:ext>
            </a:extLst>
          </p:cNvPr>
          <p:cNvSpPr>
            <a:spLocks noGrp="1"/>
          </p:cNvSpPr>
          <p:nvPr>
            <p:ph type="pic" sz="quarter" idx="14"/>
          </p:nvPr>
        </p:nvSpPr>
        <p:spPr>
          <a:xfrm>
            <a:off x="457200" y="1737358"/>
            <a:ext cx="3556000" cy="2377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200" y="4343400"/>
            <a:ext cx="3556000" cy="1874519"/>
          </a:xfrm>
        </p:spPr>
        <p:txBody>
          <a:bodyPr/>
          <a:lstStyle>
            <a:lvl1pPr marL="182880" indent="-182880">
              <a:defRPr sz="1400"/>
            </a:lvl1pPr>
            <a:lvl2pPr marL="365760" indent="-182880">
              <a:defRPr sz="1400"/>
            </a:lvl2pPr>
            <a:lvl3pPr marL="548640" indent="-182880">
              <a:defRPr sz="1400"/>
            </a:lvl3pPr>
            <a:lvl4pPr marL="731520" indent="-182880">
              <a:defRPr sz="1400"/>
            </a:lvl4pPr>
            <a:lvl5pPr marL="914400" indent="-182880">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a:extLst>
              <a:ext uri="{FF2B5EF4-FFF2-40B4-BE49-F238E27FC236}">
                <a16:creationId xmlns:a16="http://schemas.microsoft.com/office/drawing/2014/main" id="{68B1F4A6-D35D-314A-8458-FAACCF027787}"/>
              </a:ext>
            </a:extLst>
          </p:cNvPr>
          <p:cNvSpPr>
            <a:spLocks noGrp="1"/>
          </p:cNvSpPr>
          <p:nvPr>
            <p:ph type="pic" sz="quarter" idx="15"/>
          </p:nvPr>
        </p:nvSpPr>
        <p:spPr>
          <a:xfrm>
            <a:off x="4317999" y="1737358"/>
            <a:ext cx="3559175" cy="2377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4318001" y="4343400"/>
            <a:ext cx="3559174" cy="1874519"/>
          </a:xfrm>
        </p:spPr>
        <p:txBody>
          <a:bodyPr/>
          <a:lstStyle>
            <a:lvl1pPr marL="182880" indent="-182880">
              <a:defRPr sz="1400"/>
            </a:lvl1pPr>
            <a:lvl2pPr marL="365760" indent="-182880">
              <a:defRPr sz="1400"/>
            </a:lvl2pPr>
            <a:lvl3pPr marL="548640" indent="-182880">
              <a:defRPr sz="1400"/>
            </a:lvl3pPr>
            <a:lvl4pPr marL="731520" indent="-182880">
              <a:defRPr sz="1400"/>
            </a:lvl4pPr>
            <a:lvl5pPr marL="914400" indent="-182880">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6">
            <a:extLst>
              <a:ext uri="{FF2B5EF4-FFF2-40B4-BE49-F238E27FC236}">
                <a16:creationId xmlns:a16="http://schemas.microsoft.com/office/drawing/2014/main" id="{D3A36F88-D46F-A045-9FAE-DB4F02EE3382}"/>
              </a:ext>
            </a:extLst>
          </p:cNvPr>
          <p:cNvSpPr>
            <a:spLocks noGrp="1"/>
          </p:cNvSpPr>
          <p:nvPr>
            <p:ph type="pic" sz="quarter" idx="16"/>
          </p:nvPr>
        </p:nvSpPr>
        <p:spPr>
          <a:xfrm>
            <a:off x="8181975" y="1737358"/>
            <a:ext cx="3552825" cy="2377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11" name="Content Placeholder 7">
            <a:extLst>
              <a:ext uri="{FF2B5EF4-FFF2-40B4-BE49-F238E27FC236}">
                <a16:creationId xmlns:a16="http://schemas.microsoft.com/office/drawing/2014/main" id="{3E7CE142-0CA8-FE44-AEBE-6EA0C0C59560}"/>
              </a:ext>
            </a:extLst>
          </p:cNvPr>
          <p:cNvSpPr>
            <a:spLocks noGrp="1"/>
          </p:cNvSpPr>
          <p:nvPr>
            <p:ph sz="quarter" idx="11"/>
          </p:nvPr>
        </p:nvSpPr>
        <p:spPr>
          <a:xfrm>
            <a:off x="8181975" y="4343400"/>
            <a:ext cx="3552825" cy="1874519"/>
          </a:xfrm>
        </p:spPr>
        <p:txBody>
          <a:bodyPr/>
          <a:lstStyle>
            <a:lvl1pPr marL="182880" indent="-182880">
              <a:defRPr sz="1400"/>
            </a:lvl1pPr>
            <a:lvl2pPr marL="365760" indent="-182880">
              <a:defRPr sz="1400"/>
            </a:lvl2pPr>
            <a:lvl3pPr marL="548640" indent="-182880">
              <a:defRPr sz="1400"/>
            </a:lvl3pPr>
            <a:lvl4pPr marL="731520" indent="-182880">
              <a:defRPr sz="1400"/>
            </a:lvl4pPr>
            <a:lvl5pPr marL="914400" indent="-182880">
              <a:defRPr sz="1400"/>
            </a:lvl5pPr>
            <a:lvl6pPr marL="1097280" indent="-182880">
              <a:defRPr sz="1400"/>
            </a:lvl6pPr>
            <a:lvl7pPr marL="1280160" indent="-182880">
              <a:defRPr sz="1400"/>
            </a:lvl7pPr>
            <a:lvl8pPr marL="1463040" indent="-182880">
              <a:defRPr sz="1400"/>
            </a:lvl8pPr>
            <a:lvl9pPr marL="1645920" indent="-18288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747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2592" userDrawn="1">
          <p15:clr>
            <a:srgbClr val="A4A3A4"/>
          </p15:clr>
        </p15:guide>
        <p15:guide id="7" orient="horz" pos="2734" userDrawn="1">
          <p15:clr>
            <a:srgbClr val="A4A3A4"/>
          </p15:clr>
        </p15:guide>
        <p15:guide id="8" orient="horz" pos="1092" userDrawn="1">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ix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1B625E-44A6-7E49-99D5-8C73EBF7E71C}"/>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3" name="Content Placeholder 2">
            <a:extLst>
              <a:ext uri="{FF2B5EF4-FFF2-40B4-BE49-F238E27FC236}">
                <a16:creationId xmlns:a16="http://schemas.microsoft.com/office/drawing/2014/main" id="{F2A87E07-D230-4A2B-90EB-BAFE34A4ADA3}"/>
              </a:ext>
            </a:extLst>
          </p:cNvPr>
          <p:cNvSpPr>
            <a:spLocks noGrp="1"/>
          </p:cNvSpPr>
          <p:nvPr>
            <p:ph sz="half" idx="1"/>
          </p:nvPr>
        </p:nvSpPr>
        <p:spPr>
          <a:xfrm>
            <a:off x="457199" y="1737360"/>
            <a:ext cx="1628775" cy="448056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F30D3B-DD55-43C0-9A96-3AC11E01121D}"/>
              </a:ext>
            </a:extLst>
          </p:cNvPr>
          <p:cNvSpPr>
            <a:spLocks noGrp="1"/>
          </p:cNvSpPr>
          <p:nvPr>
            <p:ph sz="half" idx="2"/>
          </p:nvPr>
        </p:nvSpPr>
        <p:spPr>
          <a:xfrm>
            <a:off x="2387600" y="1737360"/>
            <a:ext cx="1626615" cy="448056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3E7CE142-0CA8-FE44-AEBE-6EA0C0C59560}"/>
              </a:ext>
            </a:extLst>
          </p:cNvPr>
          <p:cNvSpPr>
            <a:spLocks noGrp="1"/>
          </p:cNvSpPr>
          <p:nvPr>
            <p:ph sz="quarter" idx="11"/>
          </p:nvPr>
        </p:nvSpPr>
        <p:spPr>
          <a:xfrm>
            <a:off x="4318001" y="1737360"/>
            <a:ext cx="1625598" cy="448056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a:extLst>
              <a:ext uri="{FF2B5EF4-FFF2-40B4-BE49-F238E27FC236}">
                <a16:creationId xmlns:a16="http://schemas.microsoft.com/office/drawing/2014/main" id="{5BC9E542-5C7A-5F45-986F-1849A865FCEA}"/>
              </a:ext>
            </a:extLst>
          </p:cNvPr>
          <p:cNvSpPr>
            <a:spLocks noGrp="1"/>
          </p:cNvSpPr>
          <p:nvPr>
            <p:ph sz="quarter" idx="12"/>
          </p:nvPr>
        </p:nvSpPr>
        <p:spPr>
          <a:xfrm>
            <a:off x="6248400" y="1737360"/>
            <a:ext cx="1625598" cy="448056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6">
            <a:extLst>
              <a:ext uri="{FF2B5EF4-FFF2-40B4-BE49-F238E27FC236}">
                <a16:creationId xmlns:a16="http://schemas.microsoft.com/office/drawing/2014/main" id="{6544A43D-2F1E-3848-B23C-4FBC45633486}"/>
              </a:ext>
            </a:extLst>
          </p:cNvPr>
          <p:cNvSpPr>
            <a:spLocks noGrp="1"/>
          </p:cNvSpPr>
          <p:nvPr>
            <p:ph sz="quarter" idx="13"/>
          </p:nvPr>
        </p:nvSpPr>
        <p:spPr>
          <a:xfrm>
            <a:off x="8181977" y="1737360"/>
            <a:ext cx="1625598" cy="448056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7">
            <a:extLst>
              <a:ext uri="{FF2B5EF4-FFF2-40B4-BE49-F238E27FC236}">
                <a16:creationId xmlns:a16="http://schemas.microsoft.com/office/drawing/2014/main" id="{E2895ADA-48AA-C84D-A65B-7441BB140A9E}"/>
              </a:ext>
            </a:extLst>
          </p:cNvPr>
          <p:cNvSpPr>
            <a:spLocks noGrp="1"/>
          </p:cNvSpPr>
          <p:nvPr>
            <p:ph sz="quarter" idx="14"/>
          </p:nvPr>
        </p:nvSpPr>
        <p:spPr>
          <a:xfrm>
            <a:off x="10115554" y="1737360"/>
            <a:ext cx="1616197" cy="448056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7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ECO">
            <a:extLst>
              <a:ext uri="{FF2B5EF4-FFF2-40B4-BE49-F238E27FC236}">
                <a16:creationId xmlns:a16="http://schemas.microsoft.com/office/drawing/2014/main" id="{90EBC2D6-78C7-5042-A2EA-3461907875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black">
          <a:xfrm>
            <a:off x="457200" y="454025"/>
            <a:ext cx="2333121" cy="717965"/>
          </a:xfrm>
          <a:prstGeom prst="rect">
            <a:avLst/>
          </a:prstGeom>
        </p:spPr>
      </p:pic>
      <p:sp>
        <p:nvSpPr>
          <p:cNvPr id="12" name="Date">
            <a:extLst>
              <a:ext uri="{FF2B5EF4-FFF2-40B4-BE49-F238E27FC236}">
                <a16:creationId xmlns:a16="http://schemas.microsoft.com/office/drawing/2014/main" id="{FA2DDB17-9112-E141-B487-6AB063DEE961}"/>
              </a:ext>
            </a:extLst>
          </p:cNvPr>
          <p:cNvSpPr>
            <a:spLocks noGrp="1"/>
          </p:cNvSpPr>
          <p:nvPr>
            <p:ph type="body" sz="quarter" idx="10" hasCustomPrompt="1"/>
          </p:nvPr>
        </p:nvSpPr>
        <p:spPr>
          <a:xfrm>
            <a:off x="1104900" y="2286000"/>
            <a:ext cx="4838700" cy="457200"/>
          </a:xfrm>
        </p:spPr>
        <p:txBody>
          <a:bodyPr anchor="t" anchorCtr="0"/>
          <a:lstStyle>
            <a:lvl1pPr marL="0" indent="0">
              <a:lnSpc>
                <a:spcPct val="100000"/>
              </a:lnSpc>
              <a:spcBef>
                <a:spcPts val="0"/>
              </a:spcBef>
              <a:buFontTx/>
              <a:buNone/>
              <a:defRPr sz="1800" b="0" cap="none" baseline="0">
                <a:solidFill>
                  <a:schemeClr val="tx1"/>
                </a:solidFill>
                <a:latin typeface="+mn-lt"/>
              </a:defRPr>
            </a:lvl1pPr>
            <a:lvl2pPr marL="0" indent="0">
              <a:lnSpc>
                <a:spcPct val="100000"/>
              </a:lnSpc>
              <a:spcBef>
                <a:spcPts val="0"/>
              </a:spcBef>
              <a:buFontTx/>
              <a:buNone/>
              <a:defRPr sz="1800" b="0" cap="none" baseline="0">
                <a:solidFill>
                  <a:schemeClr val="tx1"/>
                </a:solidFill>
                <a:latin typeface="+mn-lt"/>
              </a:defRPr>
            </a:lvl2pPr>
            <a:lvl3pPr marL="0" indent="0">
              <a:lnSpc>
                <a:spcPct val="100000"/>
              </a:lnSpc>
              <a:spcBef>
                <a:spcPts val="0"/>
              </a:spcBef>
              <a:buFontTx/>
              <a:buNone/>
              <a:defRPr sz="1800" b="0" cap="none" baseline="0">
                <a:solidFill>
                  <a:schemeClr val="tx1"/>
                </a:solidFill>
                <a:latin typeface="+mn-lt"/>
              </a:defRPr>
            </a:lvl3pPr>
            <a:lvl4pPr marL="0" indent="0">
              <a:lnSpc>
                <a:spcPct val="100000"/>
              </a:lnSpc>
              <a:spcBef>
                <a:spcPts val="0"/>
              </a:spcBef>
              <a:buFontTx/>
              <a:buNone/>
              <a:defRPr sz="1800" b="0" cap="none" baseline="0">
                <a:solidFill>
                  <a:schemeClr val="tx1"/>
                </a:solidFill>
                <a:latin typeface="+mn-lt"/>
              </a:defRPr>
            </a:lvl4pPr>
            <a:lvl5pPr marL="0" indent="0">
              <a:lnSpc>
                <a:spcPct val="100000"/>
              </a:lnSpc>
              <a:spcBef>
                <a:spcPts val="0"/>
              </a:spcBef>
              <a:buFontTx/>
              <a:buNone/>
              <a:defRPr sz="1800" b="0" cap="none" baseline="0">
                <a:solidFill>
                  <a:schemeClr val="tx1"/>
                </a:solidFill>
                <a:latin typeface="+mn-lt"/>
              </a:defRPr>
            </a:lvl5pPr>
            <a:lvl6pPr marL="0" indent="0">
              <a:lnSpc>
                <a:spcPct val="100000"/>
              </a:lnSpc>
              <a:spcBef>
                <a:spcPts val="0"/>
              </a:spcBef>
              <a:buFontTx/>
              <a:buNone/>
              <a:defRPr sz="1800" b="0" cap="none" baseline="0">
                <a:solidFill>
                  <a:schemeClr val="tx1"/>
                </a:solidFill>
                <a:latin typeface="+mn-lt"/>
              </a:defRPr>
            </a:lvl6pPr>
            <a:lvl7pPr marL="0" indent="0">
              <a:lnSpc>
                <a:spcPct val="100000"/>
              </a:lnSpc>
              <a:spcBef>
                <a:spcPts val="0"/>
              </a:spcBef>
              <a:buFontTx/>
              <a:buNone/>
              <a:defRPr sz="1800" b="0" cap="none" baseline="0">
                <a:solidFill>
                  <a:schemeClr val="tx1"/>
                </a:solidFill>
                <a:latin typeface="+mn-lt"/>
              </a:defRPr>
            </a:lvl7pPr>
            <a:lvl8pPr marL="0" indent="0">
              <a:lnSpc>
                <a:spcPct val="100000"/>
              </a:lnSpc>
              <a:spcBef>
                <a:spcPts val="0"/>
              </a:spcBef>
              <a:buFontTx/>
              <a:buNone/>
              <a:defRPr sz="1800" b="0" cap="none" baseline="0">
                <a:solidFill>
                  <a:schemeClr val="tx1"/>
                </a:solidFill>
                <a:latin typeface="+mn-lt"/>
              </a:defRPr>
            </a:lvl8pPr>
            <a:lvl9pPr marL="0" indent="0">
              <a:lnSpc>
                <a:spcPct val="100000"/>
              </a:lnSpc>
              <a:spcBef>
                <a:spcPts val="0"/>
              </a:spcBef>
              <a:buFontTx/>
              <a:buNone/>
              <a:defRPr sz="1800" b="0" cap="none" baseline="0">
                <a:solidFill>
                  <a:schemeClr val="tx1"/>
                </a:solidFill>
                <a:latin typeface="+mn-lt"/>
              </a:defRPr>
            </a:lvl9pPr>
          </a:lstStyle>
          <a:p>
            <a:pPr lvl="0"/>
            <a:r>
              <a:rPr lang="en-US" dirty="0"/>
              <a:t>[Month 00, 0000]</a:t>
            </a:r>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1104900" y="2926080"/>
            <a:ext cx="10629900" cy="1737360"/>
          </a:xfrm>
        </p:spPr>
        <p:txBody>
          <a:bodyPr anchor="t" anchorCtr="0"/>
          <a:lstStyle>
            <a:lvl1pPr algn="l">
              <a:lnSpc>
                <a:spcPct val="90000"/>
              </a:lnSpc>
              <a:defRPr sz="6000" b="0">
                <a:solidFill>
                  <a:schemeClr val="tx1"/>
                </a:solidFill>
              </a:defRPr>
            </a:lvl1pPr>
          </a:lstStyle>
          <a:p>
            <a:r>
              <a:rPr lang="en-US" dirty="0"/>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1104900" y="4846320"/>
            <a:ext cx="10629900" cy="548640"/>
          </a:xfrm>
        </p:spPr>
        <p:txBody>
          <a:bodyPr>
            <a:noAutofit/>
          </a:bodyPr>
          <a:lstStyle>
            <a:lvl1pPr marL="0" indent="0" algn="l">
              <a:lnSpc>
                <a:spcPct val="100000"/>
              </a:lnSpc>
              <a:spcBef>
                <a:spcPts val="0"/>
              </a:spcBef>
              <a:buNone/>
              <a:defRPr sz="2000" b="0">
                <a:solidFill>
                  <a:schemeClr val="tx1"/>
                </a:solidFill>
                <a:latin typeface="+mn-lt"/>
              </a:defRPr>
            </a:lvl1pPr>
            <a:lvl2pPr marL="0" indent="0" algn="l">
              <a:lnSpc>
                <a:spcPct val="100000"/>
              </a:lnSpc>
              <a:spcBef>
                <a:spcPts val="0"/>
              </a:spcBef>
              <a:buNone/>
              <a:defRPr sz="2000" b="0">
                <a:solidFill>
                  <a:schemeClr val="bg1"/>
                </a:solidFill>
                <a:latin typeface="+mn-lt"/>
              </a:defRPr>
            </a:lvl2pPr>
            <a:lvl3pPr marL="0" indent="0" algn="l">
              <a:lnSpc>
                <a:spcPct val="100000"/>
              </a:lnSpc>
              <a:spcBef>
                <a:spcPts val="0"/>
              </a:spcBef>
              <a:buNone/>
              <a:defRPr sz="2000" b="0">
                <a:solidFill>
                  <a:schemeClr val="bg1"/>
                </a:solidFill>
                <a:latin typeface="+mn-lt"/>
              </a:defRPr>
            </a:lvl3pPr>
            <a:lvl4pPr marL="0" indent="0" algn="l">
              <a:lnSpc>
                <a:spcPct val="100000"/>
              </a:lnSpc>
              <a:spcBef>
                <a:spcPts val="0"/>
              </a:spcBef>
              <a:buNone/>
              <a:defRPr sz="2000" b="0">
                <a:solidFill>
                  <a:schemeClr val="bg1"/>
                </a:solidFill>
                <a:latin typeface="+mn-lt"/>
              </a:defRPr>
            </a:lvl4pPr>
            <a:lvl5pPr marL="0" indent="0" algn="l">
              <a:lnSpc>
                <a:spcPct val="100000"/>
              </a:lnSpc>
              <a:spcBef>
                <a:spcPts val="0"/>
              </a:spcBef>
              <a:buNone/>
              <a:defRPr sz="2000" b="0">
                <a:solidFill>
                  <a:schemeClr val="bg1"/>
                </a:solidFill>
                <a:latin typeface="+mn-lt"/>
              </a:defRPr>
            </a:lvl5pPr>
            <a:lvl6pPr marL="0" indent="0" algn="l">
              <a:lnSpc>
                <a:spcPct val="100000"/>
              </a:lnSpc>
              <a:spcBef>
                <a:spcPts val="0"/>
              </a:spcBef>
              <a:buNone/>
              <a:defRPr sz="2000" b="0">
                <a:solidFill>
                  <a:schemeClr val="bg1"/>
                </a:solidFill>
                <a:latin typeface="+mn-lt"/>
              </a:defRPr>
            </a:lvl6pPr>
            <a:lvl7pPr marL="0" indent="0" algn="l">
              <a:lnSpc>
                <a:spcPct val="100000"/>
              </a:lnSpc>
              <a:spcBef>
                <a:spcPts val="0"/>
              </a:spcBef>
              <a:buNone/>
              <a:defRPr sz="2000" b="0">
                <a:solidFill>
                  <a:schemeClr val="bg1"/>
                </a:solidFill>
                <a:latin typeface="+mn-lt"/>
              </a:defRPr>
            </a:lvl7pPr>
            <a:lvl8pPr marL="0" indent="0" algn="l">
              <a:lnSpc>
                <a:spcPct val="100000"/>
              </a:lnSpc>
              <a:spcBef>
                <a:spcPts val="0"/>
              </a:spcBef>
              <a:buNone/>
              <a:defRPr sz="2000" b="0">
                <a:solidFill>
                  <a:schemeClr val="bg1"/>
                </a:solidFill>
                <a:latin typeface="+mn-lt"/>
              </a:defRPr>
            </a:lvl8pPr>
            <a:lvl9pPr marL="0" indent="0" algn="l">
              <a:lnSpc>
                <a:spcPct val="100000"/>
              </a:lnSpc>
              <a:spcBef>
                <a:spcPts val="0"/>
              </a:spcBef>
              <a:buNone/>
              <a:defRPr sz="2000" b="0">
                <a:solidFill>
                  <a:schemeClr val="bg1"/>
                </a:solidFill>
                <a:latin typeface="+mn-lt"/>
              </a:defRPr>
            </a:lvl9pPr>
          </a:lstStyle>
          <a:p>
            <a:r>
              <a:rPr lang="en-US" dirty="0"/>
              <a:t>[Business Unit | Presenter Name]</a:t>
            </a:r>
          </a:p>
        </p:txBody>
      </p:sp>
    </p:spTree>
    <p:extLst>
      <p:ext uri="{BB962C8B-B14F-4D97-AF65-F5344CB8AC3E}">
        <p14:creationId xmlns:p14="http://schemas.microsoft.com/office/powerpoint/2010/main" val="1576187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6">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x Photos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1B625E-44A6-7E49-99D5-8C73EBF7E71C}"/>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10" name="Picture Placeholder 2">
            <a:extLst>
              <a:ext uri="{FF2B5EF4-FFF2-40B4-BE49-F238E27FC236}">
                <a16:creationId xmlns:a16="http://schemas.microsoft.com/office/drawing/2014/main" id="{5D8E3C3A-BC08-3E46-9CCD-F118AD3A5FCA}"/>
              </a:ext>
            </a:extLst>
          </p:cNvPr>
          <p:cNvSpPr>
            <a:spLocks noGrp="1"/>
          </p:cNvSpPr>
          <p:nvPr>
            <p:ph type="pic" sz="quarter" idx="15"/>
          </p:nvPr>
        </p:nvSpPr>
        <p:spPr>
          <a:xfrm>
            <a:off x="457200" y="1737358"/>
            <a:ext cx="1627632" cy="1234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3" name="Content Placeholder 3">
            <a:extLst>
              <a:ext uri="{FF2B5EF4-FFF2-40B4-BE49-F238E27FC236}">
                <a16:creationId xmlns:a16="http://schemas.microsoft.com/office/drawing/2014/main" id="{F2A87E07-D230-4A2B-90EB-BAFE34A4ADA3}"/>
              </a:ext>
            </a:extLst>
          </p:cNvPr>
          <p:cNvSpPr>
            <a:spLocks noGrp="1"/>
          </p:cNvSpPr>
          <p:nvPr>
            <p:ph sz="half" idx="1"/>
          </p:nvPr>
        </p:nvSpPr>
        <p:spPr>
          <a:xfrm>
            <a:off x="457199" y="3154680"/>
            <a:ext cx="1628775"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a:extLst>
              <a:ext uri="{FF2B5EF4-FFF2-40B4-BE49-F238E27FC236}">
                <a16:creationId xmlns:a16="http://schemas.microsoft.com/office/drawing/2014/main" id="{EFA28167-CB7D-C341-84A9-A9F9D24B95A6}"/>
              </a:ext>
            </a:extLst>
          </p:cNvPr>
          <p:cNvSpPr>
            <a:spLocks noGrp="1"/>
          </p:cNvSpPr>
          <p:nvPr>
            <p:ph type="pic" sz="quarter" idx="16"/>
          </p:nvPr>
        </p:nvSpPr>
        <p:spPr>
          <a:xfrm>
            <a:off x="2387600" y="1737358"/>
            <a:ext cx="1627632" cy="1234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4" name="Content Placeholder 5">
            <a:extLst>
              <a:ext uri="{FF2B5EF4-FFF2-40B4-BE49-F238E27FC236}">
                <a16:creationId xmlns:a16="http://schemas.microsoft.com/office/drawing/2014/main" id="{CFF30D3B-DD55-43C0-9A96-3AC11E01121D}"/>
              </a:ext>
            </a:extLst>
          </p:cNvPr>
          <p:cNvSpPr>
            <a:spLocks noGrp="1"/>
          </p:cNvSpPr>
          <p:nvPr>
            <p:ph sz="half" idx="2"/>
          </p:nvPr>
        </p:nvSpPr>
        <p:spPr>
          <a:xfrm>
            <a:off x="2387600" y="3154680"/>
            <a:ext cx="1626615"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6">
            <a:extLst>
              <a:ext uri="{FF2B5EF4-FFF2-40B4-BE49-F238E27FC236}">
                <a16:creationId xmlns:a16="http://schemas.microsoft.com/office/drawing/2014/main" id="{BB98807F-BA29-0440-AC0B-37992865D5CD}"/>
              </a:ext>
            </a:extLst>
          </p:cNvPr>
          <p:cNvSpPr>
            <a:spLocks noGrp="1"/>
          </p:cNvSpPr>
          <p:nvPr>
            <p:ph type="pic" sz="quarter" idx="17"/>
          </p:nvPr>
        </p:nvSpPr>
        <p:spPr>
          <a:xfrm>
            <a:off x="4318001" y="1737358"/>
            <a:ext cx="1627632" cy="1234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11" name="Content Placeholder 7">
            <a:extLst>
              <a:ext uri="{FF2B5EF4-FFF2-40B4-BE49-F238E27FC236}">
                <a16:creationId xmlns:a16="http://schemas.microsoft.com/office/drawing/2014/main" id="{3E7CE142-0CA8-FE44-AEBE-6EA0C0C59560}"/>
              </a:ext>
            </a:extLst>
          </p:cNvPr>
          <p:cNvSpPr>
            <a:spLocks noGrp="1"/>
          </p:cNvSpPr>
          <p:nvPr>
            <p:ph sz="quarter" idx="11"/>
          </p:nvPr>
        </p:nvSpPr>
        <p:spPr>
          <a:xfrm>
            <a:off x="4318001" y="3154680"/>
            <a:ext cx="1625598"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8">
            <a:extLst>
              <a:ext uri="{FF2B5EF4-FFF2-40B4-BE49-F238E27FC236}">
                <a16:creationId xmlns:a16="http://schemas.microsoft.com/office/drawing/2014/main" id="{AFFF6CCC-8DBB-A741-AA67-EC14C297B815}"/>
              </a:ext>
            </a:extLst>
          </p:cNvPr>
          <p:cNvSpPr>
            <a:spLocks noGrp="1"/>
          </p:cNvSpPr>
          <p:nvPr>
            <p:ph type="pic" sz="quarter" idx="18"/>
          </p:nvPr>
        </p:nvSpPr>
        <p:spPr>
          <a:xfrm>
            <a:off x="6248400" y="1737358"/>
            <a:ext cx="1627632" cy="1234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9" name="Content Placeholder 9">
            <a:extLst>
              <a:ext uri="{FF2B5EF4-FFF2-40B4-BE49-F238E27FC236}">
                <a16:creationId xmlns:a16="http://schemas.microsoft.com/office/drawing/2014/main" id="{5BC9E542-5C7A-5F45-986F-1849A865FCEA}"/>
              </a:ext>
            </a:extLst>
          </p:cNvPr>
          <p:cNvSpPr>
            <a:spLocks noGrp="1"/>
          </p:cNvSpPr>
          <p:nvPr>
            <p:ph sz="quarter" idx="12"/>
          </p:nvPr>
        </p:nvSpPr>
        <p:spPr>
          <a:xfrm>
            <a:off x="6248400" y="3154680"/>
            <a:ext cx="1625598"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0">
            <a:extLst>
              <a:ext uri="{FF2B5EF4-FFF2-40B4-BE49-F238E27FC236}">
                <a16:creationId xmlns:a16="http://schemas.microsoft.com/office/drawing/2014/main" id="{5B678099-6AAF-EE4E-81F3-60755C4436F5}"/>
              </a:ext>
            </a:extLst>
          </p:cNvPr>
          <p:cNvSpPr>
            <a:spLocks noGrp="1"/>
          </p:cNvSpPr>
          <p:nvPr>
            <p:ph type="pic" sz="quarter" idx="19"/>
          </p:nvPr>
        </p:nvSpPr>
        <p:spPr>
          <a:xfrm>
            <a:off x="8181977" y="1737358"/>
            <a:ext cx="1627632" cy="1234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18" name="Content Placeholder 11">
            <a:extLst>
              <a:ext uri="{FF2B5EF4-FFF2-40B4-BE49-F238E27FC236}">
                <a16:creationId xmlns:a16="http://schemas.microsoft.com/office/drawing/2014/main" id="{6544A43D-2F1E-3848-B23C-4FBC45633486}"/>
              </a:ext>
            </a:extLst>
          </p:cNvPr>
          <p:cNvSpPr>
            <a:spLocks noGrp="1"/>
          </p:cNvSpPr>
          <p:nvPr>
            <p:ph sz="quarter" idx="13"/>
          </p:nvPr>
        </p:nvSpPr>
        <p:spPr>
          <a:xfrm>
            <a:off x="8181977" y="3154680"/>
            <a:ext cx="1625598"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2">
            <a:extLst>
              <a:ext uri="{FF2B5EF4-FFF2-40B4-BE49-F238E27FC236}">
                <a16:creationId xmlns:a16="http://schemas.microsoft.com/office/drawing/2014/main" id="{EF3DFB9E-32BB-C040-8B1A-72E687796F07}"/>
              </a:ext>
            </a:extLst>
          </p:cNvPr>
          <p:cNvSpPr>
            <a:spLocks noGrp="1"/>
          </p:cNvSpPr>
          <p:nvPr>
            <p:ph type="pic" sz="quarter" idx="20"/>
          </p:nvPr>
        </p:nvSpPr>
        <p:spPr>
          <a:xfrm>
            <a:off x="10115554" y="1737358"/>
            <a:ext cx="1616197" cy="123444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
        <p:nvSpPr>
          <p:cNvPr id="19" name="Content Placeholder 13">
            <a:extLst>
              <a:ext uri="{FF2B5EF4-FFF2-40B4-BE49-F238E27FC236}">
                <a16:creationId xmlns:a16="http://schemas.microsoft.com/office/drawing/2014/main" id="{E2895ADA-48AA-C84D-A65B-7441BB140A9E}"/>
              </a:ext>
            </a:extLst>
          </p:cNvPr>
          <p:cNvSpPr>
            <a:spLocks noGrp="1"/>
          </p:cNvSpPr>
          <p:nvPr>
            <p:ph sz="quarter" idx="14"/>
          </p:nvPr>
        </p:nvSpPr>
        <p:spPr>
          <a:xfrm>
            <a:off x="10115554" y="3154680"/>
            <a:ext cx="1616197" cy="3063240"/>
          </a:xfrm>
        </p:spPr>
        <p:txBody>
          <a:bodyPr>
            <a:noAutofit/>
          </a:bodyPr>
          <a:lstStyle>
            <a:lvl1pPr marL="137160" indent="-137160">
              <a:spcBef>
                <a:spcPts val="900"/>
              </a:spcBef>
              <a:defRPr sz="1200"/>
            </a:lvl1pPr>
            <a:lvl2pPr marL="274320" indent="-137160">
              <a:spcBef>
                <a:spcPts val="300"/>
              </a:spcBef>
              <a:defRPr sz="1200"/>
            </a:lvl2pPr>
            <a:lvl3pPr marL="411480" indent="-137160">
              <a:spcBef>
                <a:spcPts val="300"/>
              </a:spcBef>
              <a:defRPr sz="1200"/>
            </a:lvl3pPr>
            <a:lvl4pPr marL="548640" indent="-137160">
              <a:spcBef>
                <a:spcPts val="300"/>
              </a:spcBef>
              <a:defRPr sz="1200"/>
            </a:lvl4pPr>
            <a:lvl5pPr marL="685800" indent="-137160">
              <a:spcBef>
                <a:spcPts val="300"/>
              </a:spcBef>
              <a:defRPr sz="1200"/>
            </a:lvl5pPr>
            <a:lvl6pPr marL="822960" indent="-137160">
              <a:spcBef>
                <a:spcPts val="300"/>
              </a:spcBef>
              <a:defRPr sz="1200"/>
            </a:lvl6pPr>
            <a:lvl7pPr marL="960120" indent="-137160">
              <a:spcBef>
                <a:spcPts val="300"/>
              </a:spcBef>
              <a:defRPr sz="1200"/>
            </a:lvl7pPr>
            <a:lvl8pPr marL="1097280" indent="-137160">
              <a:spcBef>
                <a:spcPts val="300"/>
              </a:spcBef>
              <a:defRPr sz="1200"/>
            </a:lvl8pPr>
            <a:lvl9pPr marL="1234440" indent="-137160">
              <a:spcBef>
                <a:spcPts val="300"/>
              </a:spcBef>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974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72" userDrawn="1">
          <p15:clr>
            <a:srgbClr val="A4A3A4"/>
          </p15:clr>
        </p15:guide>
        <p15:guide id="2" orient="horz" pos="1986" userDrawn="1">
          <p15:clr>
            <a:srgbClr val="A4A3A4"/>
          </p15:clr>
        </p15:guide>
        <p15:guide id="3" orient="horz" pos="1092" userDrawn="1">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idebar Le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B856AC-3CE9-C745-8E1F-72AC71377648}"/>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5" name="Content Placeholder 2">
            <a:extLst>
              <a:ext uri="{FF2B5EF4-FFF2-40B4-BE49-F238E27FC236}">
                <a16:creationId xmlns:a16="http://schemas.microsoft.com/office/drawing/2014/main" id="{2465466B-3F33-DB47-84A2-6F568D25265F}"/>
              </a:ext>
            </a:extLst>
          </p:cNvPr>
          <p:cNvSpPr>
            <a:spLocks noGrp="1"/>
          </p:cNvSpPr>
          <p:nvPr>
            <p:ph sz="half" idx="12"/>
          </p:nvPr>
        </p:nvSpPr>
        <p:spPr>
          <a:xfrm>
            <a:off x="457200" y="1737360"/>
            <a:ext cx="35560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EBA115F8-994C-8A4C-ACE0-25AE5F0718D6}"/>
              </a:ext>
            </a:extLst>
          </p:cNvPr>
          <p:cNvSpPr>
            <a:spLocks noGrp="1"/>
          </p:cNvSpPr>
          <p:nvPr>
            <p:ph sz="half" idx="13"/>
          </p:nvPr>
        </p:nvSpPr>
        <p:spPr>
          <a:xfrm>
            <a:off x="4319752" y="1737360"/>
            <a:ext cx="7415048"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17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idebar R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D47DF-F22C-3D49-B066-4B51EE704267}"/>
              </a:ext>
            </a:extLst>
          </p:cNvPr>
          <p:cNvSpPr>
            <a:spLocks noGrp="1"/>
          </p:cNvSpPr>
          <p:nvPr>
            <p:ph type="title" hasCustomPrompt="1"/>
          </p:nvPr>
        </p:nvSpPr>
        <p:spPr>
          <a:xfrm>
            <a:off x="457200" y="457200"/>
            <a:ext cx="9350375" cy="914400"/>
          </a:xfrm>
        </p:spPr>
        <p:txBody>
          <a:bodyPr/>
          <a:lstStyle/>
          <a:p>
            <a:r>
              <a:rPr lang="en-US" dirty="0"/>
              <a:t>[Slide title]</a:t>
            </a:r>
          </a:p>
        </p:txBody>
      </p:sp>
      <p:sp>
        <p:nvSpPr>
          <p:cNvPr id="5" name="Content Placeholder 2">
            <a:extLst>
              <a:ext uri="{FF2B5EF4-FFF2-40B4-BE49-F238E27FC236}">
                <a16:creationId xmlns:a16="http://schemas.microsoft.com/office/drawing/2014/main" id="{14C90D45-1AE3-474C-8013-D60AA387A812}"/>
              </a:ext>
            </a:extLst>
          </p:cNvPr>
          <p:cNvSpPr>
            <a:spLocks noGrp="1"/>
          </p:cNvSpPr>
          <p:nvPr>
            <p:ph sz="half" idx="12"/>
          </p:nvPr>
        </p:nvSpPr>
        <p:spPr>
          <a:xfrm>
            <a:off x="457199" y="1737360"/>
            <a:ext cx="7419976"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91FEA3D8-D639-BC4F-BDEF-E6116326D0B9}"/>
              </a:ext>
            </a:extLst>
          </p:cNvPr>
          <p:cNvSpPr>
            <a:spLocks noGrp="1"/>
          </p:cNvSpPr>
          <p:nvPr>
            <p:ph sz="half" idx="13"/>
          </p:nvPr>
        </p:nvSpPr>
        <p:spPr>
          <a:xfrm>
            <a:off x="8181976" y="1737360"/>
            <a:ext cx="3552826"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97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742D-B3DC-AA4D-912D-5EA93D96478A}"/>
              </a:ext>
            </a:extLst>
          </p:cNvPr>
          <p:cNvSpPr>
            <a:spLocks noGrp="1"/>
          </p:cNvSpPr>
          <p:nvPr>
            <p:ph type="title" hasCustomPrompt="1"/>
          </p:nvPr>
        </p:nvSpPr>
        <p:spPr/>
        <p:txBody>
          <a:bodyPr/>
          <a:lstStyle/>
          <a:p>
            <a:r>
              <a:rPr lang="en-US" dirty="0"/>
              <a:t>[Optional slide title]</a:t>
            </a:r>
          </a:p>
        </p:txBody>
      </p:sp>
      <p:sp>
        <p:nvSpPr>
          <p:cNvPr id="5" name="Content Placeholder 2">
            <a:extLst>
              <a:ext uri="{FF2B5EF4-FFF2-40B4-BE49-F238E27FC236}">
                <a16:creationId xmlns:a16="http://schemas.microsoft.com/office/drawing/2014/main" id="{EEDC1505-1CCF-3145-B369-C90344F39B01}"/>
              </a:ext>
            </a:extLst>
          </p:cNvPr>
          <p:cNvSpPr>
            <a:spLocks noGrp="1"/>
          </p:cNvSpPr>
          <p:nvPr>
            <p:ph sz="quarter" idx="11" hasCustomPrompt="1"/>
          </p:nvPr>
        </p:nvSpPr>
        <p:spPr>
          <a:xfrm>
            <a:off x="457200" y="1737360"/>
            <a:ext cx="9350374" cy="4480560"/>
          </a:xfrm>
        </p:spPr>
        <p:txBody>
          <a:bodyPr/>
          <a:lstStyle>
            <a:lvl1pPr marL="0" indent="0">
              <a:lnSpc>
                <a:spcPct val="90000"/>
              </a:lnSpc>
              <a:spcBef>
                <a:spcPts val="0"/>
              </a:spcBef>
              <a:buFontTx/>
              <a:buNone/>
              <a:defRPr sz="4800" b="0">
                <a:solidFill>
                  <a:schemeClr val="tx1"/>
                </a:solidFill>
              </a:defRPr>
            </a:lvl1pPr>
            <a:lvl2pPr marL="228600" indent="-228600">
              <a:lnSpc>
                <a:spcPct val="110000"/>
              </a:lnSpc>
              <a:spcBef>
                <a:spcPts val="1200"/>
              </a:spcBef>
              <a:buFont typeface="Arial" panose="020B0604020202020204" pitchFamily="34" charset="0"/>
              <a:buChar char="–"/>
              <a:defRPr sz="1600" b="0">
                <a:solidFill>
                  <a:schemeClr val="tx1"/>
                </a:solidFill>
              </a:defRPr>
            </a:lvl2pPr>
            <a:lvl3pPr marL="457200" indent="-182880">
              <a:spcBef>
                <a:spcPts val="300"/>
              </a:spcBef>
              <a:buClrTx/>
              <a:buFont typeface="Arial" panose="020B0604020202020204" pitchFamily="34" charset="0"/>
              <a:buChar char="–"/>
              <a:defRPr/>
            </a:lvl3pPr>
            <a:lvl4pPr marL="685800" indent="-228600">
              <a:spcBef>
                <a:spcPts val="300"/>
              </a:spcBef>
              <a:buClrTx/>
              <a:buFont typeface="Arial" panose="020B0604020202020204" pitchFamily="34" charset="0"/>
              <a:buChar char="–"/>
              <a:defRPr/>
            </a:lvl4pPr>
            <a:lvl5pPr marL="914400" indent="-228600">
              <a:spcBef>
                <a:spcPts val="300"/>
              </a:spcBef>
              <a:buClrTx/>
              <a:buFont typeface="Arial" panose="020B0604020202020204" pitchFamily="34" charset="0"/>
              <a:buChar char="–"/>
              <a:defRPr/>
            </a:lvl5pPr>
            <a:lvl6pPr marL="1143000" indent="-228600">
              <a:spcBef>
                <a:spcPts val="300"/>
              </a:spcBef>
              <a:buClrTx/>
              <a:buFont typeface="Arial" panose="020B0604020202020204" pitchFamily="34" charset="0"/>
              <a:buChar char="–"/>
              <a:defRPr/>
            </a:lvl6pPr>
            <a:lvl7pPr marL="1371600" indent="-228600">
              <a:spcBef>
                <a:spcPts val="300"/>
              </a:spcBef>
              <a:buClrTx/>
              <a:buFont typeface="Arial" panose="020B0604020202020204" pitchFamily="34" charset="0"/>
              <a:buChar char="–"/>
              <a:defRPr/>
            </a:lvl7pPr>
            <a:lvl8pPr marL="1600200" indent="-228600">
              <a:spcBef>
                <a:spcPts val="300"/>
              </a:spcBef>
              <a:buClrTx/>
              <a:buFont typeface="Arial" panose="020B0604020202020204" pitchFamily="34" charset="0"/>
              <a:buChar char="–"/>
              <a:defRPr/>
            </a:lvl8pPr>
            <a:lvl9pPr marL="1828800" indent="-228600">
              <a:spcBef>
                <a:spcPts val="300"/>
              </a:spcBef>
              <a:buClrTx/>
              <a:buFont typeface="Arial" panose="020B0604020202020204" pitchFamily="34" charset="0"/>
              <a:buChar char="–"/>
              <a:defRPr/>
            </a:lvl9pPr>
          </a:lstStyle>
          <a:p>
            <a:pPr lvl="0"/>
            <a:r>
              <a:rPr lang="en-US" dirty="0"/>
              <a:t>[Big statement]</a:t>
            </a:r>
          </a:p>
          <a:p>
            <a:pPr lvl="1"/>
            <a:r>
              <a:rPr lang="en-US" dirty="0"/>
              <a:t>[Attribution]</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40867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Phot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3AFCD-99D5-BA44-9B85-794E757DA0D1}"/>
              </a:ext>
            </a:extLst>
          </p:cNvPr>
          <p:cNvSpPr>
            <a:spLocks noGrp="1"/>
          </p:cNvSpPr>
          <p:nvPr>
            <p:ph type="title" hasCustomPrompt="1"/>
          </p:nvPr>
        </p:nvSpPr>
        <p:spPr>
          <a:xfrm>
            <a:off x="457200" y="457200"/>
            <a:ext cx="5486400" cy="914400"/>
          </a:xfrm>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37360"/>
            <a:ext cx="54864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3">
            <a:extLst>
              <a:ext uri="{FF2B5EF4-FFF2-40B4-BE49-F238E27FC236}">
                <a16:creationId xmlns:a16="http://schemas.microsoft.com/office/drawing/2014/main" id="{EB70FBD3-3AE3-8D4D-B019-8121AF06E9E4}"/>
              </a:ext>
            </a:extLst>
          </p:cNvPr>
          <p:cNvSpPr>
            <a:spLocks noGrp="1"/>
          </p:cNvSpPr>
          <p:nvPr>
            <p:ph type="pic" sz="quarter" idx="14"/>
          </p:nvPr>
        </p:nvSpPr>
        <p:spPr>
          <a:xfrm>
            <a:off x="6248400" y="0"/>
            <a:ext cx="5943600" cy="6858000"/>
          </a:xfrm>
          <a:solidFill>
            <a:srgbClr val="DBDBE9"/>
          </a:solidFill>
        </p:spPr>
        <p:txBody>
          <a:bodyPr anchor="ctr" anchorCtr="0"/>
          <a:lstStyle>
            <a:lvl1pPr marL="0" indent="0" algn="ctr">
              <a:lnSpc>
                <a:spcPct val="100000"/>
              </a:lnSpc>
              <a:spcBef>
                <a:spcPts val="0"/>
              </a:spcBef>
              <a:buFontTx/>
              <a:buNone/>
              <a:defRPr sz="1000">
                <a:solidFill>
                  <a:schemeClr val="tx1"/>
                </a:solidFill>
              </a:defRPr>
            </a:lvl1pPr>
          </a:lstStyle>
          <a:p>
            <a:r>
              <a:rPr lang="en-US" dirty="0"/>
              <a:t>Click icon to add picture</a:t>
            </a:r>
          </a:p>
        </p:txBody>
      </p:sp>
    </p:spTree>
    <p:extLst>
      <p:ext uri="{BB962C8B-B14F-4D97-AF65-F5344CB8AC3E}">
        <p14:creationId xmlns:p14="http://schemas.microsoft.com/office/powerpoint/2010/main" val="17627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092" userDrawn="1">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lf Photo - Blue">
    <p:bg>
      <p:bgPr>
        <a:solidFill>
          <a:srgbClr val="170D67"/>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3AFCD-99D5-BA44-9B85-794E757DA0D1}"/>
              </a:ext>
            </a:extLst>
          </p:cNvPr>
          <p:cNvSpPr>
            <a:spLocks noGrp="1"/>
          </p:cNvSpPr>
          <p:nvPr>
            <p:ph type="title" hasCustomPrompt="1"/>
          </p:nvPr>
        </p:nvSpPr>
        <p:spPr>
          <a:xfrm>
            <a:off x="457200" y="457200"/>
            <a:ext cx="5486400" cy="914400"/>
          </a:xfrm>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37360"/>
            <a:ext cx="54864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3">
            <a:extLst>
              <a:ext uri="{FF2B5EF4-FFF2-40B4-BE49-F238E27FC236}">
                <a16:creationId xmlns:a16="http://schemas.microsoft.com/office/drawing/2014/main" id="{EB70FBD3-3AE3-8D4D-B019-8121AF06E9E4}"/>
              </a:ext>
            </a:extLst>
          </p:cNvPr>
          <p:cNvSpPr>
            <a:spLocks noGrp="1"/>
          </p:cNvSpPr>
          <p:nvPr>
            <p:ph type="pic" sz="quarter" idx="14"/>
          </p:nvPr>
        </p:nvSpPr>
        <p:spPr>
          <a:xfrm>
            <a:off x="6248400" y="0"/>
            <a:ext cx="5943600" cy="6858000"/>
          </a:xfrm>
          <a:solidFill>
            <a:srgbClr val="8B86B3"/>
          </a:solidFill>
        </p:spPr>
        <p:txBody>
          <a:bodyPr anchor="ctr" anchorCtr="0"/>
          <a:lstStyle>
            <a:lvl1pPr marL="0" indent="0" algn="ctr">
              <a:lnSpc>
                <a:spcPct val="100000"/>
              </a:lnSpc>
              <a:spcBef>
                <a:spcPts val="0"/>
              </a:spcBef>
              <a:buFontTx/>
              <a:buNone/>
              <a:defRPr sz="1000">
                <a:solidFill>
                  <a:schemeClr val="bg1"/>
                </a:solidFill>
              </a:defRPr>
            </a:lvl1pPr>
          </a:lstStyle>
          <a:p>
            <a:r>
              <a:rPr lang="en-US" dirty="0"/>
              <a:t>Click icon to add picture</a:t>
            </a:r>
          </a:p>
        </p:txBody>
      </p:sp>
    </p:spTree>
    <p:extLst>
      <p:ext uri="{BB962C8B-B14F-4D97-AF65-F5344CB8AC3E}">
        <p14:creationId xmlns:p14="http://schemas.microsoft.com/office/powerpoint/2010/main" val="1341746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1092" userDrawn="1">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ull Photo">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1336BB9-131E-EB4B-8700-C48DD8ACC019}"/>
              </a:ext>
            </a:extLst>
          </p:cNvPr>
          <p:cNvSpPr>
            <a:spLocks noGrp="1"/>
          </p:cNvSpPr>
          <p:nvPr>
            <p:ph type="pic" sz="quarter" idx="11"/>
          </p:nvPr>
        </p:nvSpPr>
        <p:spPr>
          <a:xfrm>
            <a:off x="0" y="3"/>
            <a:ext cx="12192000" cy="6857997"/>
          </a:xfrm>
          <a:solidFill>
            <a:srgbClr val="DBDBE9"/>
          </a:solidFill>
        </p:spPr>
        <p:txBody>
          <a:bodyPr anchor="ctr" anchorCtr="0">
            <a:normAutofit/>
          </a:bodyPr>
          <a:lstStyle>
            <a:lvl1pPr marL="0" indent="0" algn="ctr">
              <a:lnSpc>
                <a:spcPct val="100000"/>
              </a:lnSpc>
              <a:spcBef>
                <a:spcPts val="0"/>
              </a:spcBef>
              <a:buFontTx/>
              <a:buNone/>
              <a:defRPr sz="1000" cap="none" baseline="0">
                <a:solidFill>
                  <a:schemeClr val="tx1"/>
                </a:solidFill>
              </a:defRPr>
            </a:lvl1pPr>
          </a:lstStyle>
          <a:p>
            <a:r>
              <a:rPr lang="en-US" dirty="0"/>
              <a:t>Click icon to add picture</a:t>
            </a:r>
          </a:p>
        </p:txBody>
      </p:sp>
      <p:sp>
        <p:nvSpPr>
          <p:cNvPr id="3" name="Title 2">
            <a:extLst>
              <a:ext uri="{FF2B5EF4-FFF2-40B4-BE49-F238E27FC236}">
                <a16:creationId xmlns:a16="http://schemas.microsoft.com/office/drawing/2014/main" id="{B023FBAC-1788-B548-9C1F-C059390AD177}"/>
              </a:ext>
            </a:extLst>
          </p:cNvPr>
          <p:cNvSpPr>
            <a:spLocks noGrp="1"/>
          </p:cNvSpPr>
          <p:nvPr>
            <p:ph type="title" hasCustomPrompt="1"/>
          </p:nvPr>
        </p:nvSpPr>
        <p:spPr bwMode="gray"/>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US" dirty="0"/>
              <a:t>[Optional slide title]</a:t>
            </a:r>
          </a:p>
        </p:txBody>
      </p:sp>
    </p:spTree>
    <p:extLst>
      <p:ext uri="{BB962C8B-B14F-4D97-AF65-F5344CB8AC3E}">
        <p14:creationId xmlns:p14="http://schemas.microsoft.com/office/powerpoint/2010/main" val="3428964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39020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3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a:gsLst>
            <a:gs pos="100000">
              <a:srgbClr val="6E06C1"/>
            </a:gs>
            <a:gs pos="65000">
              <a:srgbClr val="170D67"/>
            </a:gs>
          </a:gsLst>
          <a:lin ang="8100000" scaled="0"/>
        </a:gradFill>
        <a:effectLst/>
      </p:bgPr>
    </p:bg>
    <p:spTree>
      <p:nvGrpSpPr>
        <p:cNvPr id="1" name=""/>
        <p:cNvGrpSpPr/>
        <p:nvPr/>
      </p:nvGrpSpPr>
      <p:grpSpPr>
        <a:xfrm>
          <a:off x="0" y="0"/>
          <a:ext cx="0" cy="0"/>
          <a:chOff x="0" y="0"/>
          <a:chExt cx="0" cy="0"/>
        </a:xfrm>
      </p:grpSpPr>
      <p:pic>
        <p:nvPicPr>
          <p:cNvPr id="6" name="Picture">
            <a:extLst>
              <a:ext uri="{FF2B5EF4-FFF2-40B4-BE49-F238E27FC236}">
                <a16:creationId xmlns:a16="http://schemas.microsoft.com/office/drawing/2014/main" id="{83D0FA9B-FB65-7E4A-94B6-DA461E5FABF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57" t="812" r="28978" b="33971"/>
          <a:stretch/>
        </p:blipFill>
        <p:spPr bwMode="hidden">
          <a:xfrm>
            <a:off x="4318001" y="0"/>
            <a:ext cx="7874000" cy="6858000"/>
          </a:xfrm>
          <a:prstGeom prst="rect">
            <a:avLst/>
          </a:prstGeom>
        </p:spPr>
      </p:pic>
      <p:pic>
        <p:nvPicPr>
          <p:cNvPr id="7" name="PECO" descr="PECO: An Exelon Company">
            <a:extLst>
              <a:ext uri="{FF2B5EF4-FFF2-40B4-BE49-F238E27FC236}">
                <a16:creationId xmlns:a16="http://schemas.microsoft.com/office/drawing/2014/main" id="{05420BBA-8C48-5E4F-8587-7A822AE546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black">
          <a:xfrm>
            <a:off x="200168" y="203196"/>
            <a:ext cx="2833497" cy="1217041"/>
          </a:xfrm>
          <a:prstGeom prst="rect">
            <a:avLst/>
          </a:prstGeom>
        </p:spPr>
      </p:pic>
      <p:sp>
        <p:nvSpPr>
          <p:cNvPr id="12" name="TextBox">
            <a:extLst>
              <a:ext uri="{FF2B5EF4-FFF2-40B4-BE49-F238E27FC236}">
                <a16:creationId xmlns:a16="http://schemas.microsoft.com/office/drawing/2014/main" id="{EEC090CD-1D8D-EF4F-AFB1-71B75EA35959}"/>
              </a:ext>
            </a:extLst>
          </p:cNvPr>
          <p:cNvSpPr txBox="1"/>
          <p:nvPr userDrawn="1"/>
        </p:nvSpPr>
        <p:spPr>
          <a:xfrm>
            <a:off x="457200" y="2926080"/>
            <a:ext cx="11277600" cy="173736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6000" b="0" dirty="0">
                <a:solidFill>
                  <a:schemeClr val="tx1"/>
                </a:solidFill>
                <a:latin typeface="+mj-lt"/>
              </a:rPr>
              <a:t>Thank you</a:t>
            </a:r>
          </a:p>
        </p:txBody>
      </p:sp>
      <p:sp>
        <p:nvSpPr>
          <p:cNvPr id="19" name="Text Placeholder 1">
            <a:extLst>
              <a:ext uri="{FF2B5EF4-FFF2-40B4-BE49-F238E27FC236}">
                <a16:creationId xmlns:a16="http://schemas.microsoft.com/office/drawing/2014/main" id="{79D4DF77-3EF5-EE42-B584-7D896A52588C}"/>
              </a:ext>
            </a:extLst>
          </p:cNvPr>
          <p:cNvSpPr>
            <a:spLocks noGrp="1"/>
          </p:cNvSpPr>
          <p:nvPr>
            <p:ph type="body" sz="quarter" idx="10" hasCustomPrompt="1"/>
          </p:nvPr>
        </p:nvSpPr>
        <p:spPr>
          <a:xfrm>
            <a:off x="457201" y="5305425"/>
            <a:ext cx="5486400" cy="914400"/>
          </a:xfrm>
        </p:spPr>
        <p:txBody>
          <a:bodyPr anchor="b" anchorCtr="0"/>
          <a:lstStyle>
            <a:lvl1pPr marL="0" indent="0">
              <a:lnSpc>
                <a:spcPct val="100000"/>
              </a:lnSpc>
              <a:spcBef>
                <a:spcPts val="0"/>
              </a:spcBef>
              <a:buFontTx/>
              <a:buNone/>
              <a:defRPr>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vl6pPr marL="0" indent="0">
              <a:lnSpc>
                <a:spcPct val="100000"/>
              </a:lnSpc>
              <a:spcBef>
                <a:spcPts val="0"/>
              </a:spcBef>
              <a:buFontTx/>
              <a:buNone/>
              <a:defRPr/>
            </a:lvl6pPr>
            <a:lvl7pPr marL="0" indent="0">
              <a:lnSpc>
                <a:spcPct val="100000"/>
              </a:lnSpc>
              <a:spcBef>
                <a:spcPts val="0"/>
              </a:spcBef>
              <a:buFontTx/>
              <a:buNone/>
              <a:defRPr/>
            </a:lvl7pPr>
            <a:lvl8pPr marL="0" indent="0">
              <a:lnSpc>
                <a:spcPct val="100000"/>
              </a:lnSpc>
              <a:spcBef>
                <a:spcPts val="0"/>
              </a:spcBef>
              <a:buFontTx/>
              <a:buNone/>
              <a:defRPr/>
            </a:lvl8pPr>
            <a:lvl9pPr marL="0" indent="0">
              <a:lnSpc>
                <a:spcPct val="100000"/>
              </a:lnSpc>
              <a:spcBef>
                <a:spcPts val="0"/>
              </a:spcBef>
              <a:buFontTx/>
              <a:buNone/>
              <a:defRPr/>
            </a:lvl9pPr>
          </a:lstStyle>
          <a:p>
            <a:pPr lvl="0"/>
            <a:r>
              <a:rPr lang="en-US" dirty="0"/>
              <a:t>[Optional contact information]</a:t>
            </a:r>
          </a:p>
        </p:txBody>
      </p:sp>
    </p:spTree>
    <p:extLst>
      <p:ext uri="{BB962C8B-B14F-4D97-AF65-F5344CB8AC3E}">
        <p14:creationId xmlns:p14="http://schemas.microsoft.com/office/powerpoint/2010/main" val="3225211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C61CE1-E563-0648-9DC8-7E6C8EF3B78B}"/>
              </a:ext>
            </a:extLst>
          </p:cNvPr>
          <p:cNvSpPr>
            <a:spLocks noGrp="1"/>
          </p:cNvSpPr>
          <p:nvPr>
            <p:ph type="sldNum" sz="quarter" idx="12"/>
          </p:nvPr>
        </p:nvSpPr>
        <p:spPr/>
        <p:txBody>
          <a:bodyPr/>
          <a:lstStyle/>
          <a:p>
            <a:fld id="{719A0B88-BF49-0446-AB6C-EDFF5613CB1A}" type="slidenum">
              <a:rPr lang="en-US"/>
              <a:pPr/>
              <a:t>‹#›</a:t>
            </a:fld>
            <a:endParaRPr lang="en-US" dirty="0"/>
          </a:p>
        </p:txBody>
      </p:sp>
      <p:sp>
        <p:nvSpPr>
          <p:cNvPr id="5" name="Title 1">
            <a:extLst>
              <a:ext uri="{FF2B5EF4-FFF2-40B4-BE49-F238E27FC236}">
                <a16:creationId xmlns:a16="http://schemas.microsoft.com/office/drawing/2014/main" id="{8F331AC2-8E74-B243-8FDB-48E8D9AFE77D}"/>
              </a:ext>
            </a:extLst>
          </p:cNvPr>
          <p:cNvSpPr>
            <a:spLocks noGrp="1"/>
          </p:cNvSpPr>
          <p:nvPr>
            <p:ph type="title" hasCustomPrompt="1"/>
          </p:nvPr>
        </p:nvSpPr>
        <p:spPr/>
        <p:txBody>
          <a:bodyPr/>
          <a:lstStyle/>
          <a:p>
            <a:r>
              <a:rPr lang="en-US" dirty="0"/>
              <a:t>[Slide title]</a:t>
            </a:r>
          </a:p>
        </p:txBody>
      </p:sp>
      <p:sp>
        <p:nvSpPr>
          <p:cNvPr id="6" name="Content Placeholder 2">
            <a:extLst>
              <a:ext uri="{FF2B5EF4-FFF2-40B4-BE49-F238E27FC236}">
                <a16:creationId xmlns:a16="http://schemas.microsoft.com/office/drawing/2014/main" id="{B847E393-D3B7-8747-BD90-FFF722B7FC5A}"/>
              </a:ext>
            </a:extLst>
          </p:cNvPr>
          <p:cNvSpPr>
            <a:spLocks noGrp="1"/>
          </p:cNvSpPr>
          <p:nvPr>
            <p:ph sz="quarter" idx="10"/>
          </p:nvPr>
        </p:nvSpPr>
        <p:spPr>
          <a:xfrm>
            <a:off x="457200" y="1714500"/>
            <a:ext cx="11274552"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834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orient="horz" pos="1092"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nd Slide - Gray">
    <p:bg>
      <p:bgPr>
        <a:solidFill>
          <a:srgbClr val="DBDBE9"/>
        </a:solidFill>
        <a:effectLst/>
      </p:bgPr>
    </p:bg>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BD2F1F44-13AA-9540-AEC8-CCC812D52A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0" r="28020" b="34783"/>
          <a:stretch/>
        </p:blipFill>
        <p:spPr bwMode="hidden">
          <a:xfrm>
            <a:off x="4318001" y="0"/>
            <a:ext cx="7874000" cy="6858000"/>
          </a:xfrm>
          <a:prstGeom prst="rect">
            <a:avLst/>
          </a:prstGeom>
        </p:spPr>
      </p:pic>
      <p:pic>
        <p:nvPicPr>
          <p:cNvPr id="6" name="PECO" descr="PECO: An Exelon Company">
            <a:extLst>
              <a:ext uri="{FF2B5EF4-FFF2-40B4-BE49-F238E27FC236}">
                <a16:creationId xmlns:a16="http://schemas.microsoft.com/office/drawing/2014/main" id="{2A2ABE23-0023-5E46-815D-CCB83CC896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extBox">
            <a:extLst>
              <a:ext uri="{FF2B5EF4-FFF2-40B4-BE49-F238E27FC236}">
                <a16:creationId xmlns:a16="http://schemas.microsoft.com/office/drawing/2014/main" id="{EEC090CD-1D8D-EF4F-AFB1-71B75EA35959}"/>
              </a:ext>
            </a:extLst>
          </p:cNvPr>
          <p:cNvSpPr txBox="1"/>
          <p:nvPr userDrawn="1"/>
        </p:nvSpPr>
        <p:spPr>
          <a:xfrm>
            <a:off x="457200" y="2926080"/>
            <a:ext cx="11277600" cy="173736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6000" b="0" dirty="0">
                <a:solidFill>
                  <a:schemeClr val="tx1"/>
                </a:solidFill>
                <a:latin typeface="+mj-lt"/>
              </a:rPr>
              <a:t>Thank you</a:t>
            </a:r>
          </a:p>
        </p:txBody>
      </p:sp>
      <p:sp>
        <p:nvSpPr>
          <p:cNvPr id="19" name="Text Placeholder 1">
            <a:extLst>
              <a:ext uri="{FF2B5EF4-FFF2-40B4-BE49-F238E27FC236}">
                <a16:creationId xmlns:a16="http://schemas.microsoft.com/office/drawing/2014/main" id="{79D4DF77-3EF5-EE42-B584-7D896A52588C}"/>
              </a:ext>
            </a:extLst>
          </p:cNvPr>
          <p:cNvSpPr>
            <a:spLocks noGrp="1"/>
          </p:cNvSpPr>
          <p:nvPr>
            <p:ph type="body" sz="quarter" idx="10" hasCustomPrompt="1"/>
          </p:nvPr>
        </p:nvSpPr>
        <p:spPr>
          <a:xfrm>
            <a:off x="457201" y="5305425"/>
            <a:ext cx="5486400" cy="914400"/>
          </a:xfrm>
        </p:spPr>
        <p:txBody>
          <a:bodyPr anchor="b" anchorCtr="0"/>
          <a:lstStyle>
            <a:lvl1pPr marL="0" indent="0">
              <a:lnSpc>
                <a:spcPct val="100000"/>
              </a:lnSpc>
              <a:spcBef>
                <a:spcPts val="0"/>
              </a:spcBef>
              <a:buFontTx/>
              <a:buNone/>
              <a:defRPr>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vl6pPr marL="0" indent="0">
              <a:lnSpc>
                <a:spcPct val="100000"/>
              </a:lnSpc>
              <a:spcBef>
                <a:spcPts val="0"/>
              </a:spcBef>
              <a:buFontTx/>
              <a:buNone/>
              <a:defRPr/>
            </a:lvl6pPr>
            <a:lvl7pPr marL="0" indent="0">
              <a:lnSpc>
                <a:spcPct val="100000"/>
              </a:lnSpc>
              <a:spcBef>
                <a:spcPts val="0"/>
              </a:spcBef>
              <a:buFontTx/>
              <a:buNone/>
              <a:defRPr/>
            </a:lvl7pPr>
            <a:lvl8pPr marL="0" indent="0">
              <a:lnSpc>
                <a:spcPct val="100000"/>
              </a:lnSpc>
              <a:spcBef>
                <a:spcPts val="0"/>
              </a:spcBef>
              <a:buFontTx/>
              <a:buNone/>
              <a:defRPr/>
            </a:lvl8pPr>
            <a:lvl9pPr marL="0" indent="0">
              <a:lnSpc>
                <a:spcPct val="100000"/>
              </a:lnSpc>
              <a:spcBef>
                <a:spcPts val="0"/>
              </a:spcBef>
              <a:buFontTx/>
              <a:buNone/>
              <a:defRPr/>
            </a:lvl9pPr>
          </a:lstStyle>
          <a:p>
            <a:pPr lvl="0"/>
            <a:r>
              <a:rPr lang="en-US" dirty="0"/>
              <a:t>[Optional contact information]</a:t>
            </a:r>
          </a:p>
        </p:txBody>
      </p:sp>
    </p:spTree>
    <p:extLst>
      <p:ext uri="{BB962C8B-B14F-4D97-AF65-F5344CB8AC3E}">
        <p14:creationId xmlns:p14="http://schemas.microsoft.com/office/powerpoint/2010/main" val="3022197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 White">
    <p:bg>
      <p:bgRef idx="1001">
        <a:schemeClr val="bg1"/>
      </p:bgRef>
    </p:bg>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CABF1D01-D617-5B4C-B94C-F3F2184C094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0" r="28020" b="34783"/>
          <a:stretch/>
        </p:blipFill>
        <p:spPr bwMode="hidden">
          <a:xfrm>
            <a:off x="4318001" y="0"/>
            <a:ext cx="7874000" cy="6858000"/>
          </a:xfrm>
          <a:prstGeom prst="rect">
            <a:avLst/>
          </a:prstGeom>
        </p:spPr>
      </p:pic>
      <p:pic>
        <p:nvPicPr>
          <p:cNvPr id="6" name="PECO" descr="PECO: An Exelon Company">
            <a:extLst>
              <a:ext uri="{FF2B5EF4-FFF2-40B4-BE49-F238E27FC236}">
                <a16:creationId xmlns:a16="http://schemas.microsoft.com/office/drawing/2014/main" id="{441E47AC-C454-DA45-9BA6-40C0EC0C59D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200168" y="203196"/>
            <a:ext cx="2833497" cy="1217041"/>
          </a:xfrm>
          <a:prstGeom prst="rect">
            <a:avLst/>
          </a:prstGeom>
        </p:spPr>
      </p:pic>
      <p:sp>
        <p:nvSpPr>
          <p:cNvPr id="12" name="TextBox">
            <a:extLst>
              <a:ext uri="{FF2B5EF4-FFF2-40B4-BE49-F238E27FC236}">
                <a16:creationId xmlns:a16="http://schemas.microsoft.com/office/drawing/2014/main" id="{EEC090CD-1D8D-EF4F-AFB1-71B75EA35959}"/>
              </a:ext>
            </a:extLst>
          </p:cNvPr>
          <p:cNvSpPr txBox="1"/>
          <p:nvPr userDrawn="1"/>
        </p:nvSpPr>
        <p:spPr>
          <a:xfrm>
            <a:off x="457200" y="2926080"/>
            <a:ext cx="11277600" cy="1737360"/>
          </a:xfrm>
          <a:prstGeom prst="rect">
            <a:avLst/>
          </a:prstGeom>
          <a:noFill/>
        </p:spPr>
        <p:txBody>
          <a:bodyPr wrap="square" lIns="0" tIns="0" rIns="0" bIns="0" rtlCol="0" anchor="t" anchorCtr="0">
            <a:noAutofit/>
          </a:bodyPr>
          <a:lstStyle/>
          <a:p>
            <a:pPr marL="0" indent="0">
              <a:lnSpc>
                <a:spcPct val="90000"/>
              </a:lnSpc>
              <a:spcBef>
                <a:spcPts val="0"/>
              </a:spcBef>
              <a:buClr>
                <a:schemeClr val="accent1"/>
              </a:buClr>
              <a:buSzPct val="100000"/>
              <a:buFontTx/>
              <a:buNone/>
            </a:pPr>
            <a:r>
              <a:rPr lang="en-US" sz="6000" b="0" dirty="0">
                <a:solidFill>
                  <a:schemeClr val="tx1"/>
                </a:solidFill>
                <a:latin typeface="+mj-lt"/>
              </a:rPr>
              <a:t>Thank you</a:t>
            </a:r>
          </a:p>
        </p:txBody>
      </p:sp>
      <p:sp>
        <p:nvSpPr>
          <p:cNvPr id="19" name="Text Placeholder 1">
            <a:extLst>
              <a:ext uri="{FF2B5EF4-FFF2-40B4-BE49-F238E27FC236}">
                <a16:creationId xmlns:a16="http://schemas.microsoft.com/office/drawing/2014/main" id="{79D4DF77-3EF5-EE42-B584-7D896A52588C}"/>
              </a:ext>
            </a:extLst>
          </p:cNvPr>
          <p:cNvSpPr>
            <a:spLocks noGrp="1"/>
          </p:cNvSpPr>
          <p:nvPr>
            <p:ph type="body" sz="quarter" idx="10" hasCustomPrompt="1"/>
          </p:nvPr>
        </p:nvSpPr>
        <p:spPr>
          <a:xfrm>
            <a:off x="457201" y="5305425"/>
            <a:ext cx="5486400" cy="914400"/>
          </a:xfrm>
        </p:spPr>
        <p:txBody>
          <a:bodyPr anchor="b" anchorCtr="0"/>
          <a:lstStyle>
            <a:lvl1pPr marL="0" indent="0">
              <a:lnSpc>
                <a:spcPct val="100000"/>
              </a:lnSpc>
              <a:spcBef>
                <a:spcPts val="0"/>
              </a:spcBef>
              <a:buFontTx/>
              <a:buNone/>
              <a:defRPr>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vl6pPr marL="0" indent="0">
              <a:lnSpc>
                <a:spcPct val="100000"/>
              </a:lnSpc>
              <a:spcBef>
                <a:spcPts val="0"/>
              </a:spcBef>
              <a:buFontTx/>
              <a:buNone/>
              <a:defRPr/>
            </a:lvl6pPr>
            <a:lvl7pPr marL="0" indent="0">
              <a:lnSpc>
                <a:spcPct val="100000"/>
              </a:lnSpc>
              <a:spcBef>
                <a:spcPts val="0"/>
              </a:spcBef>
              <a:buFontTx/>
              <a:buNone/>
              <a:defRPr/>
            </a:lvl7pPr>
            <a:lvl8pPr marL="0" indent="0">
              <a:lnSpc>
                <a:spcPct val="100000"/>
              </a:lnSpc>
              <a:spcBef>
                <a:spcPts val="0"/>
              </a:spcBef>
              <a:buFontTx/>
              <a:buNone/>
              <a:defRPr/>
            </a:lvl8pPr>
            <a:lvl9pPr marL="0" indent="0">
              <a:lnSpc>
                <a:spcPct val="100000"/>
              </a:lnSpc>
              <a:spcBef>
                <a:spcPts val="0"/>
              </a:spcBef>
              <a:buFontTx/>
              <a:buNone/>
              <a:defRPr/>
            </a:lvl9pPr>
          </a:lstStyle>
          <a:p>
            <a:pPr lvl="0"/>
            <a:r>
              <a:rPr lang="en-US" dirty="0"/>
              <a:t>[Optional contact information]</a:t>
            </a:r>
          </a:p>
        </p:txBody>
      </p:sp>
    </p:spTree>
    <p:extLst>
      <p:ext uri="{BB962C8B-B14F-4D97-AF65-F5344CB8AC3E}">
        <p14:creationId xmlns:p14="http://schemas.microsoft.com/office/powerpoint/2010/main" val="537066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
    <p:bg>
      <p:bgPr>
        <a:gradFill>
          <a:gsLst>
            <a:gs pos="65000">
              <a:srgbClr val="170D67"/>
            </a:gs>
            <a:gs pos="100000">
              <a:srgbClr val="6E06C1"/>
            </a:gs>
          </a:gsLst>
          <a:lin ang="8100000" scaled="0"/>
        </a:gradFill>
        <a:effectLst/>
      </p:bgPr>
    </p:bg>
    <p:spTree>
      <p:nvGrpSpPr>
        <p:cNvPr id="1" name=""/>
        <p:cNvGrpSpPr/>
        <p:nvPr/>
      </p:nvGrpSpPr>
      <p:grpSpPr>
        <a:xfrm>
          <a:off x="0" y="0"/>
          <a:ext cx="0" cy="0"/>
          <a:chOff x="0" y="0"/>
          <a:chExt cx="0" cy="0"/>
        </a:xfrm>
      </p:grpSpPr>
      <p:pic>
        <p:nvPicPr>
          <p:cNvPr id="3" name="PECO" descr="PECO: An Exelon Company">
            <a:extLst>
              <a:ext uri="{FF2B5EF4-FFF2-40B4-BE49-F238E27FC236}">
                <a16:creationId xmlns:a16="http://schemas.microsoft.com/office/drawing/2014/main" id="{DA6E9EFB-9A4A-4845-8C41-FFE5AE5B7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266950" y="1784350"/>
            <a:ext cx="7658100" cy="3289300"/>
          </a:xfrm>
          <a:prstGeom prst="rect">
            <a:avLst/>
          </a:prstGeom>
        </p:spPr>
      </p:pic>
    </p:spTree>
    <p:extLst>
      <p:ext uri="{BB962C8B-B14F-4D97-AF65-F5344CB8AC3E}">
        <p14:creationId xmlns:p14="http://schemas.microsoft.com/office/powerpoint/2010/main" val="2776975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ogo - Gray">
    <p:bg>
      <p:bgPr>
        <a:solidFill>
          <a:srgbClr val="DBDBE9"/>
        </a:solidFill>
        <a:effectLst/>
      </p:bgPr>
    </p:bg>
    <p:spTree>
      <p:nvGrpSpPr>
        <p:cNvPr id="1" name=""/>
        <p:cNvGrpSpPr/>
        <p:nvPr/>
      </p:nvGrpSpPr>
      <p:grpSpPr>
        <a:xfrm>
          <a:off x="0" y="0"/>
          <a:ext cx="0" cy="0"/>
          <a:chOff x="0" y="0"/>
          <a:chExt cx="0" cy="0"/>
        </a:xfrm>
      </p:grpSpPr>
      <p:pic>
        <p:nvPicPr>
          <p:cNvPr id="3" name="PECO" descr="PECO: An Exelon Company">
            <a:extLst>
              <a:ext uri="{FF2B5EF4-FFF2-40B4-BE49-F238E27FC236}">
                <a16:creationId xmlns:a16="http://schemas.microsoft.com/office/drawing/2014/main" id="{8EADD1EA-08FE-BD43-89F4-1D6C443688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266950" y="1784350"/>
            <a:ext cx="7658100" cy="3289300"/>
          </a:xfrm>
          <a:prstGeom prst="rect">
            <a:avLst/>
          </a:prstGeom>
        </p:spPr>
      </p:pic>
    </p:spTree>
    <p:extLst>
      <p:ext uri="{BB962C8B-B14F-4D97-AF65-F5344CB8AC3E}">
        <p14:creationId xmlns:p14="http://schemas.microsoft.com/office/powerpoint/2010/main" val="1386597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ogo - White">
    <p:bg>
      <p:bgRef idx="1001">
        <a:schemeClr val="bg1"/>
      </p:bgRef>
    </p:bg>
    <p:spTree>
      <p:nvGrpSpPr>
        <p:cNvPr id="1" name=""/>
        <p:cNvGrpSpPr/>
        <p:nvPr/>
      </p:nvGrpSpPr>
      <p:grpSpPr>
        <a:xfrm>
          <a:off x="0" y="0"/>
          <a:ext cx="0" cy="0"/>
          <a:chOff x="0" y="0"/>
          <a:chExt cx="0" cy="0"/>
        </a:xfrm>
      </p:grpSpPr>
      <p:pic>
        <p:nvPicPr>
          <p:cNvPr id="3" name="PECO" descr="PECO: An Exelon Company">
            <a:extLst>
              <a:ext uri="{FF2B5EF4-FFF2-40B4-BE49-F238E27FC236}">
                <a16:creationId xmlns:a16="http://schemas.microsoft.com/office/drawing/2014/main" id="{00346728-1559-3141-8647-7C1E20A3C4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266950" y="1784350"/>
            <a:ext cx="7658100" cy="3289300"/>
          </a:xfrm>
          <a:prstGeom prst="rect">
            <a:avLst/>
          </a:prstGeom>
        </p:spPr>
      </p:pic>
    </p:spTree>
    <p:extLst>
      <p:ext uri="{BB962C8B-B14F-4D97-AF65-F5344CB8AC3E}">
        <p14:creationId xmlns:p14="http://schemas.microsoft.com/office/powerpoint/2010/main" val="500889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2C30B5-3792-4E4B-A88E-9EB993E2023E}"/>
              </a:ext>
            </a:extLst>
          </p:cNvPr>
          <p:cNvSpPr>
            <a:spLocks noGrp="1"/>
          </p:cNvSpPr>
          <p:nvPr>
            <p:ph type="title" hasCustomPrompt="1"/>
          </p:nvPr>
        </p:nvSpPr>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37360"/>
            <a:ext cx="54864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1B7D16F-A467-AD46-BFD4-6949827D3F43}"/>
              </a:ext>
            </a:extLst>
          </p:cNvPr>
          <p:cNvSpPr>
            <a:spLocks noGrp="1"/>
          </p:cNvSpPr>
          <p:nvPr>
            <p:ph sz="quarter" idx="11"/>
          </p:nvPr>
        </p:nvSpPr>
        <p:spPr>
          <a:xfrm>
            <a:off x="6248400" y="1737360"/>
            <a:ext cx="5483352"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21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userDrawn="1">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31AC2-8E74-B243-8FDB-48E8D9AFE77D}"/>
              </a:ext>
            </a:extLst>
          </p:cNvPr>
          <p:cNvSpPr>
            <a:spLocks noGrp="1"/>
          </p:cNvSpPr>
          <p:nvPr>
            <p:ph type="title" hasCustomPrompt="1"/>
          </p:nvPr>
        </p:nvSpPr>
        <p:spPr/>
        <p:txBody>
          <a:bodyPr/>
          <a:lstStyle/>
          <a:p>
            <a:r>
              <a:rPr lang="en-US" dirty="0"/>
              <a:t>[Slide title]</a:t>
            </a:r>
          </a:p>
        </p:txBody>
      </p:sp>
      <p:sp>
        <p:nvSpPr>
          <p:cNvPr id="6" name="Content Placeholder 2">
            <a:extLst>
              <a:ext uri="{FF2B5EF4-FFF2-40B4-BE49-F238E27FC236}">
                <a16:creationId xmlns:a16="http://schemas.microsoft.com/office/drawing/2014/main" id="{B847E393-D3B7-8747-BD90-FFF722B7FC5A}"/>
              </a:ext>
            </a:extLst>
          </p:cNvPr>
          <p:cNvSpPr>
            <a:spLocks noGrp="1"/>
          </p:cNvSpPr>
          <p:nvPr>
            <p:ph sz="quarter" idx="10"/>
          </p:nvPr>
        </p:nvSpPr>
        <p:spPr>
          <a:xfrm>
            <a:off x="457200" y="1737360"/>
            <a:ext cx="9350375"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883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21440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2">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39DD16-2708-224B-88A3-7128C03AF444}"/>
              </a:ext>
            </a:extLst>
          </p:cNvPr>
          <p:cNvSpPr>
            <a:spLocks noGrp="1"/>
          </p:cNvSpPr>
          <p:nvPr>
            <p:ph type="sldNum" sz="quarter" idx="13"/>
          </p:nvPr>
        </p:nvSpPr>
        <p:spPr/>
        <p:txBody>
          <a:bodyPr/>
          <a:lstStyle/>
          <a:p>
            <a:fld id="{719A0B88-BF49-0446-AB6C-EDFF5613CB1A}" type="slidenum">
              <a:rPr lang="en-US"/>
              <a:pPr/>
              <a:t>‹#›</a:t>
            </a:fld>
            <a:endParaRPr lang="en-US" dirty="0"/>
          </a:p>
        </p:txBody>
      </p:sp>
      <p:sp>
        <p:nvSpPr>
          <p:cNvPr id="6" name="Title 1">
            <a:extLst>
              <a:ext uri="{FF2B5EF4-FFF2-40B4-BE49-F238E27FC236}">
                <a16:creationId xmlns:a16="http://schemas.microsoft.com/office/drawing/2014/main" id="{722C30B5-3792-4E4B-A88E-9EB993E2023E}"/>
              </a:ext>
            </a:extLst>
          </p:cNvPr>
          <p:cNvSpPr>
            <a:spLocks noGrp="1"/>
          </p:cNvSpPr>
          <p:nvPr>
            <p:ph type="title" hasCustomPrompt="1"/>
          </p:nvPr>
        </p:nvSpPr>
        <p:spPr/>
        <p:txBody>
          <a:bodyPr/>
          <a:lstStyle/>
          <a:p>
            <a:r>
              <a:rPr lang="en-US" dirty="0"/>
              <a:t>[Slide title]</a:t>
            </a:r>
          </a:p>
        </p:txBody>
      </p:sp>
      <p:sp>
        <p:nvSpPr>
          <p:cNvPr id="7" name="Content Placeholder 2">
            <a:extLst>
              <a:ext uri="{FF2B5EF4-FFF2-40B4-BE49-F238E27FC236}">
                <a16:creationId xmlns:a16="http://schemas.microsoft.com/office/drawing/2014/main" id="{9DA05FDA-F191-8E4B-9D3F-39F03BD735B6}"/>
              </a:ext>
            </a:extLst>
          </p:cNvPr>
          <p:cNvSpPr>
            <a:spLocks noGrp="1"/>
          </p:cNvSpPr>
          <p:nvPr>
            <p:ph sz="quarter" idx="10"/>
          </p:nvPr>
        </p:nvSpPr>
        <p:spPr>
          <a:xfrm>
            <a:off x="457200" y="17145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1B7D16F-A467-AD46-BFD4-6949827D3F43}"/>
              </a:ext>
            </a:extLst>
          </p:cNvPr>
          <p:cNvSpPr>
            <a:spLocks noGrp="1"/>
          </p:cNvSpPr>
          <p:nvPr>
            <p:ph sz="quarter" idx="11"/>
          </p:nvPr>
        </p:nvSpPr>
        <p:spPr>
          <a:xfrm>
            <a:off x="6248400" y="17145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98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5ACBF0"/>
          </p15:clr>
        </p15:guide>
        <p15:guide id="2" orient="horz" pos="3912">
          <p15:clr>
            <a:srgbClr val="5ACBF0"/>
          </p15:clr>
        </p15:guide>
        <p15:guide id="3" pos="3936">
          <p15:clr>
            <a:srgbClr val="5ACBF0"/>
          </p15:clr>
        </p15:guide>
        <p15:guide id="4" orient="horz" pos="1092"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image" Target="../media/image1.emf"/><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Wordmark">
            <a:extLst>
              <a:ext uri="{FF2B5EF4-FFF2-40B4-BE49-F238E27FC236}">
                <a16:creationId xmlns:a16="http://schemas.microsoft.com/office/drawing/2014/main" id="{29BEF1F1-69C7-F141-B78E-A8BF21A7D80D}"/>
              </a:ext>
            </a:extLst>
          </p:cNvPr>
          <p:cNvPicPr>
            <a:picLocks noChangeAspect="1"/>
          </p:cNvPicPr>
          <p:nvPr/>
        </p:nvPicPr>
        <p:blipFill>
          <a:blip r:embed="rId89">
            <a:extLst>
              <a:ext uri="{28A0092B-C50C-407E-A947-70E740481C1C}">
                <a14:useLocalDpi xmlns:a14="http://schemas.microsoft.com/office/drawing/2010/main" val="0"/>
              </a:ext>
            </a:extLst>
          </a:blip>
          <a:srcRect/>
          <a:stretch/>
        </p:blipFill>
        <p:spPr>
          <a:xfrm>
            <a:off x="457200" y="6525995"/>
            <a:ext cx="390723" cy="141505"/>
          </a:xfrm>
          <a:prstGeom prst="rect">
            <a:avLst/>
          </a:prstGeom>
        </p:spPr>
      </p:pic>
      <p:sp>
        <p:nvSpPr>
          <p:cNvPr id="10" name="Slide Number Placeholder 9">
            <a:extLst>
              <a:ext uri="{FF2B5EF4-FFF2-40B4-BE49-F238E27FC236}">
                <a16:creationId xmlns:a16="http://schemas.microsoft.com/office/drawing/2014/main" id="{27D51B46-8560-6B46-8457-403496942B1D}"/>
              </a:ext>
            </a:extLst>
          </p:cNvPr>
          <p:cNvSpPr>
            <a:spLocks noGrp="1"/>
          </p:cNvSpPr>
          <p:nvPr>
            <p:ph type="sldNum" sz="quarter" idx="4"/>
          </p:nvPr>
        </p:nvSpPr>
        <p:spPr>
          <a:xfrm>
            <a:off x="11277600" y="6429375"/>
            <a:ext cx="457200" cy="228600"/>
          </a:xfrm>
          <a:prstGeom prst="rect">
            <a:avLst/>
          </a:prstGeom>
        </p:spPr>
        <p:txBody>
          <a:bodyPr vert="horz" wrap="none" lIns="0" tIns="0" rIns="0" bIns="0" rtlCol="0" anchor="b" anchorCtr="0"/>
          <a:lstStyle>
            <a:lvl1pPr algn="r">
              <a:defRPr sz="900" b="1">
                <a:solidFill>
                  <a:schemeClr val="tx2"/>
                </a:solidFill>
              </a:defRPr>
            </a:lvl1pPr>
          </a:lstStyle>
          <a:p>
            <a:fld id="{719A0B88-BF49-0446-AB6C-EDFF5613CB1A}" type="slidenum">
              <a:rPr lang="en-US"/>
              <a:pPr/>
              <a:t>‹#›</a:t>
            </a:fld>
            <a:endParaRPr lang="en-US" dirty="0"/>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457200" y="457200"/>
            <a:ext cx="11274552" cy="91440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457200" y="1714500"/>
            <a:ext cx="11274552" cy="4495800"/>
          </a:xfrm>
          <a:prstGeom prst="rect">
            <a:avLst/>
          </a:prstGeom>
        </p:spPr>
        <p:txBody>
          <a:bodyPr vert="horz" lIns="0" tIns="0" rIns="0" bIns="0" spcCol="301752"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013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649" r:id="rId53"/>
    <p:sldLayoutId id="2147483694" r:id="rId54"/>
    <p:sldLayoutId id="2147483699" r:id="rId55"/>
    <p:sldLayoutId id="2147483691" r:id="rId56"/>
    <p:sldLayoutId id="2147483690" r:id="rId57"/>
    <p:sldLayoutId id="2147483695" r:id="rId58"/>
    <p:sldLayoutId id="2147483673" r:id="rId59"/>
    <p:sldLayoutId id="2147483687" r:id="rId60"/>
    <p:sldLayoutId id="2147483696" r:id="rId61"/>
    <p:sldLayoutId id="2147483651" r:id="rId62"/>
    <p:sldLayoutId id="2147483692" r:id="rId63"/>
    <p:sldLayoutId id="2147483650" r:id="rId64"/>
    <p:sldLayoutId id="2147483652" r:id="rId65"/>
    <p:sldLayoutId id="2147483685" r:id="rId66"/>
    <p:sldLayoutId id="2147483658" r:id="rId67"/>
    <p:sldLayoutId id="2147483680" r:id="rId68"/>
    <p:sldLayoutId id="2147483659" r:id="rId69"/>
    <p:sldLayoutId id="2147483684" r:id="rId70"/>
    <p:sldLayoutId id="2147483660" r:id="rId71"/>
    <p:sldLayoutId id="2147483661" r:id="rId72"/>
    <p:sldLayoutId id="2147483666" r:id="rId73"/>
    <p:sldLayoutId id="2147483681" r:id="rId74"/>
    <p:sldLayoutId id="2147483693" r:id="rId75"/>
    <p:sldLayoutId id="2147483665" r:id="rId76"/>
    <p:sldLayoutId id="2147483654" r:id="rId77"/>
    <p:sldLayoutId id="2147483655" r:id="rId78"/>
    <p:sldLayoutId id="2147483688" r:id="rId79"/>
    <p:sldLayoutId id="2147483698" r:id="rId80"/>
    <p:sldLayoutId id="2147483664" r:id="rId81"/>
    <p:sldLayoutId id="2147483689" r:id="rId82"/>
    <p:sldLayoutId id="2147483697" r:id="rId83"/>
    <p:sldLayoutId id="2147483683" r:id="rId84"/>
    <p:sldLayoutId id="2147483718" r:id="rId85"/>
    <p:sldLayoutId id="2147483719" r:id="rId86"/>
    <p:sldLayoutId id="2147483773" r:id="rId8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1200"/>
        </a:spcBef>
        <a:buClrTx/>
        <a:buFont typeface="Arial" panose="020B0604020202020204" pitchFamily="34" charset="0"/>
        <a:buChar char="•"/>
        <a:defRPr sz="1600" kern="1200">
          <a:solidFill>
            <a:schemeClr val="tx1"/>
          </a:solidFill>
          <a:latin typeface="+mn-lt"/>
          <a:ea typeface="+mn-ea"/>
          <a:cs typeface="+mn-cs"/>
        </a:defRPr>
      </a:lvl1pPr>
      <a:lvl2pPr marL="4572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2pPr>
      <a:lvl3pPr marL="6858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3pPr>
      <a:lvl4pPr marL="9144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4pPr>
      <a:lvl5pPr marL="11430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5pPr>
      <a:lvl6pPr marL="13716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6pPr>
      <a:lvl7pPr marL="16002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7pPr>
      <a:lvl8pPr marL="18288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8pPr>
      <a:lvl9pPr marL="2057400" indent="-228600" algn="l" defTabSz="685800" rtl="0" eaLnBrk="1" latinLnBrk="0" hangingPunct="1">
        <a:lnSpc>
          <a:spcPct val="110000"/>
        </a:lnSpc>
        <a:spcBef>
          <a:spcPts val="300"/>
        </a:spcBef>
        <a:buClrTx/>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mn-lt"/>
          <a:ea typeface="+mn-ea"/>
          <a:cs typeface="+mn-cs"/>
        </a:defRPr>
      </a:lvl1pPr>
      <a:lvl2pPr marL="342900" algn="l" defTabSz="685800" rtl="0" eaLnBrk="1" latinLnBrk="0" hangingPunct="1">
        <a:defRPr sz="1600" kern="1200">
          <a:solidFill>
            <a:schemeClr val="tx1"/>
          </a:solidFill>
          <a:latin typeface="+mn-lt"/>
          <a:ea typeface="+mn-ea"/>
          <a:cs typeface="+mn-cs"/>
        </a:defRPr>
      </a:lvl2pPr>
      <a:lvl3pPr marL="685800" algn="l" defTabSz="685800" rtl="0" eaLnBrk="1" latinLnBrk="0" hangingPunct="1">
        <a:defRPr sz="1600" kern="1200">
          <a:solidFill>
            <a:schemeClr val="tx1"/>
          </a:solidFill>
          <a:latin typeface="+mn-lt"/>
          <a:ea typeface="+mn-ea"/>
          <a:cs typeface="+mn-cs"/>
        </a:defRPr>
      </a:lvl3pPr>
      <a:lvl4pPr marL="1028700" algn="l" defTabSz="685800" rtl="0" eaLnBrk="1" latinLnBrk="0" hangingPunct="1">
        <a:defRPr sz="1600" kern="1200">
          <a:solidFill>
            <a:schemeClr val="tx1"/>
          </a:solidFill>
          <a:latin typeface="+mn-lt"/>
          <a:ea typeface="+mn-ea"/>
          <a:cs typeface="+mn-cs"/>
        </a:defRPr>
      </a:lvl4pPr>
      <a:lvl5pPr marL="1371600" algn="l" defTabSz="685800" rtl="0" eaLnBrk="1" latinLnBrk="0" hangingPunct="1">
        <a:defRPr sz="1600" kern="1200">
          <a:solidFill>
            <a:schemeClr val="tx1"/>
          </a:solidFill>
          <a:latin typeface="+mn-lt"/>
          <a:ea typeface="+mn-ea"/>
          <a:cs typeface="+mn-cs"/>
        </a:defRPr>
      </a:lvl5pPr>
      <a:lvl6pPr marL="1714500" algn="l" defTabSz="685800" rtl="0" eaLnBrk="1" latinLnBrk="0" hangingPunct="1">
        <a:defRPr sz="1600" kern="1200">
          <a:solidFill>
            <a:schemeClr val="tx1"/>
          </a:solidFill>
          <a:latin typeface="+mn-lt"/>
          <a:ea typeface="+mn-ea"/>
          <a:cs typeface="+mn-cs"/>
        </a:defRPr>
      </a:lvl6pPr>
      <a:lvl7pPr marL="2057400" algn="l" defTabSz="685800" rtl="0" eaLnBrk="1" latinLnBrk="0" hangingPunct="1">
        <a:defRPr sz="1600" kern="1200">
          <a:solidFill>
            <a:schemeClr val="tx1"/>
          </a:solidFill>
          <a:latin typeface="+mn-lt"/>
          <a:ea typeface="+mn-ea"/>
          <a:cs typeface="+mn-cs"/>
        </a:defRPr>
      </a:lvl7pPr>
      <a:lvl8pPr marL="2400300" algn="l" defTabSz="685800" rtl="0" eaLnBrk="1" latinLnBrk="0" hangingPunct="1">
        <a:defRPr sz="1600" kern="1200">
          <a:solidFill>
            <a:schemeClr val="tx1"/>
          </a:solidFill>
          <a:latin typeface="+mn-lt"/>
          <a:ea typeface="+mn-ea"/>
          <a:cs typeface="+mn-cs"/>
        </a:defRPr>
      </a:lvl8pPr>
      <a:lvl9pPr marL="2743200" algn="l" defTabSz="6858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18" orient="horz" pos="4176">
          <p15:clr>
            <a:srgbClr val="F26B43"/>
          </p15:clr>
        </p15:guide>
        <p15:guide id="19" pos="286" userDrawn="1">
          <p15:clr>
            <a:srgbClr val="F26B43"/>
          </p15:clr>
        </p15:guide>
        <p15:guide id="20" pos="7392" userDrawn="1">
          <p15:clr>
            <a:srgbClr val="F26B43"/>
          </p15:clr>
        </p15:guide>
        <p15:guide id="21" orient="horz" pos="286" userDrawn="1">
          <p15:clr>
            <a:srgbClr val="F26B43"/>
          </p15:clr>
        </p15:guide>
        <p15:guide id="22" orient="horz" pos="3918" userDrawn="1">
          <p15:clr>
            <a:srgbClr val="F26B43"/>
          </p15:clr>
        </p15:guide>
        <p15:guide id="23" pos="1314" userDrawn="1">
          <p15:clr>
            <a:srgbClr val="5ACBF0"/>
          </p15:clr>
        </p15:guide>
        <p15:guide id="24" pos="1504" userDrawn="1">
          <p15:clr>
            <a:srgbClr val="5ACBF0"/>
          </p15:clr>
        </p15:guide>
        <p15:guide id="25" pos="2528" userDrawn="1">
          <p15:clr>
            <a:srgbClr val="5ACBF0"/>
          </p15:clr>
        </p15:guide>
        <p15:guide id="26" pos="2720" userDrawn="1">
          <p15:clr>
            <a:srgbClr val="5ACBF0"/>
          </p15:clr>
        </p15:guide>
        <p15:guide id="27" pos="3744" userDrawn="1">
          <p15:clr>
            <a:srgbClr val="5ACBF0"/>
          </p15:clr>
        </p15:guide>
        <p15:guide id="28" pos="3936" userDrawn="1">
          <p15:clr>
            <a:srgbClr val="5ACBF0"/>
          </p15:clr>
        </p15:guide>
        <p15:guide id="29" pos="4962" userDrawn="1">
          <p15:clr>
            <a:srgbClr val="5ACBF0"/>
          </p15:clr>
        </p15:guide>
        <p15:guide id="30" pos="5154" userDrawn="1">
          <p15:clr>
            <a:srgbClr val="5ACBF0"/>
          </p15:clr>
        </p15:guide>
        <p15:guide id="31" pos="6178" userDrawn="1">
          <p15:clr>
            <a:srgbClr val="5ACBF0"/>
          </p15:clr>
        </p15:guide>
        <p15:guide id="32" pos="6370"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bit.ly/pecoL2handboo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4.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244F006C-E5EE-EC48-A2A1-93747764BF8B}"/>
              </a:ext>
            </a:extLst>
          </p:cNvPr>
          <p:cNvSpPr>
            <a:spLocks noGrp="1"/>
          </p:cNvSpPr>
          <p:nvPr>
            <p:ph type="body" sz="quarter" idx="10"/>
          </p:nvPr>
        </p:nvSpPr>
        <p:spPr/>
        <p:txBody>
          <a:bodyPr/>
          <a:lstStyle/>
          <a:p>
            <a:r>
              <a:rPr lang="en-US" dirty="0"/>
              <a:t>May 11, 2022</a:t>
            </a:r>
          </a:p>
        </p:txBody>
      </p:sp>
      <p:sp>
        <p:nvSpPr>
          <p:cNvPr id="5" name="Title 2">
            <a:extLst>
              <a:ext uri="{FF2B5EF4-FFF2-40B4-BE49-F238E27FC236}">
                <a16:creationId xmlns:a16="http://schemas.microsoft.com/office/drawing/2014/main" id="{71E1EF27-36B6-F641-B762-AF937CF89ACD}"/>
              </a:ext>
            </a:extLst>
          </p:cNvPr>
          <p:cNvSpPr>
            <a:spLocks noGrp="1"/>
          </p:cNvSpPr>
          <p:nvPr>
            <p:ph type="ctrTitle"/>
          </p:nvPr>
        </p:nvSpPr>
        <p:spPr/>
        <p:txBody>
          <a:bodyPr/>
          <a:lstStyle/>
          <a:p>
            <a:r>
              <a:rPr lang="en-US" dirty="0"/>
              <a:t>PECO IIJA Briefing for </a:t>
            </a:r>
            <a:r>
              <a:rPr lang="en-US" dirty="0" err="1"/>
              <a:t>DelCo</a:t>
            </a:r>
            <a:r>
              <a:rPr lang="en-US" dirty="0"/>
              <a:t> TMA</a:t>
            </a:r>
            <a:br>
              <a:rPr lang="en-US" dirty="0"/>
            </a:br>
            <a:endParaRPr lang="en-US" dirty="0"/>
          </a:p>
        </p:txBody>
      </p:sp>
      <p:sp>
        <p:nvSpPr>
          <p:cNvPr id="15" name="Subtitle 3">
            <a:extLst>
              <a:ext uri="{FF2B5EF4-FFF2-40B4-BE49-F238E27FC236}">
                <a16:creationId xmlns:a16="http://schemas.microsoft.com/office/drawing/2014/main" id="{D10DE56E-E3C8-2448-8672-6D8AF1EEC734}"/>
              </a:ext>
            </a:extLst>
          </p:cNvPr>
          <p:cNvSpPr>
            <a:spLocks noGrp="1"/>
          </p:cNvSpPr>
          <p:nvPr>
            <p:ph type="subTitle" idx="1"/>
          </p:nvPr>
        </p:nvSpPr>
        <p:spPr/>
        <p:txBody>
          <a:bodyPr/>
          <a:lstStyle/>
          <a:p>
            <a:r>
              <a:rPr lang="en-US" dirty="0"/>
              <a:t>PECO </a:t>
            </a:r>
            <a:r>
              <a:rPr lang="en-US"/>
              <a:t>External Affairs</a:t>
            </a:r>
            <a:endParaRPr lang="en-US" dirty="0"/>
          </a:p>
        </p:txBody>
      </p:sp>
    </p:spTree>
    <p:extLst>
      <p:ext uri="{BB962C8B-B14F-4D97-AF65-F5344CB8AC3E}">
        <p14:creationId xmlns:p14="http://schemas.microsoft.com/office/powerpoint/2010/main" val="26426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4D07-8EBD-41A5-ADF6-8D58C30730B3}"/>
              </a:ext>
            </a:extLst>
          </p:cNvPr>
          <p:cNvSpPr>
            <a:spLocks noGrp="1"/>
          </p:cNvSpPr>
          <p:nvPr>
            <p:ph type="title"/>
          </p:nvPr>
        </p:nvSpPr>
        <p:spPr>
          <a:xfrm>
            <a:off x="457200" y="457200"/>
            <a:ext cx="9854588" cy="914400"/>
          </a:xfrm>
        </p:spPr>
        <p:txBody>
          <a:bodyPr/>
          <a:lstStyle/>
          <a:p>
            <a:r>
              <a:rPr lang="en-US" sz="2400" dirty="0"/>
              <a:t>Zero-Emission School Bus Program</a:t>
            </a:r>
          </a:p>
        </p:txBody>
      </p:sp>
      <p:sp>
        <p:nvSpPr>
          <p:cNvPr id="3" name="Content Placeholder 2">
            <a:extLst>
              <a:ext uri="{FF2B5EF4-FFF2-40B4-BE49-F238E27FC236}">
                <a16:creationId xmlns:a16="http://schemas.microsoft.com/office/drawing/2014/main" id="{D82649EB-01DA-48BF-8E20-15402E44ACE7}"/>
              </a:ext>
            </a:extLst>
          </p:cNvPr>
          <p:cNvSpPr>
            <a:spLocks noGrp="1"/>
          </p:cNvSpPr>
          <p:nvPr>
            <p:ph sz="quarter" idx="10"/>
          </p:nvPr>
        </p:nvSpPr>
        <p:spPr>
          <a:xfrm>
            <a:off x="457200" y="1239520"/>
            <a:ext cx="9350375" cy="4480560"/>
          </a:xfrm>
        </p:spPr>
        <p:txBody>
          <a:bodyPr/>
          <a:lstStyle/>
          <a:p>
            <a:r>
              <a:rPr lang="en-US" b="1" dirty="0"/>
              <a:t>$5.0 billion national competitive grant program for clean school buses</a:t>
            </a:r>
          </a:p>
          <a:p>
            <a:pPr lvl="3"/>
            <a:r>
              <a:rPr lang="en-US" dirty="0"/>
              <a:t>$2.5 billion within this program allocated to Zero-Emission School Buses</a:t>
            </a:r>
          </a:p>
          <a:p>
            <a:pPr lvl="3"/>
            <a:r>
              <a:rPr lang="en-US" dirty="0"/>
              <a:t>State and local governments, school districts, non-profits and vendors who serve school districts are eligible applicants</a:t>
            </a:r>
          </a:p>
          <a:p>
            <a:pPr lvl="3"/>
            <a:r>
              <a:rPr lang="en-US" dirty="0"/>
              <a:t>Program covers 100% of the incremental cost of ZEV school bus acquisition and customer charging infrastructure upgrades</a:t>
            </a:r>
          </a:p>
          <a:p>
            <a:pPr lvl="3"/>
            <a:r>
              <a:rPr lang="en-US" dirty="0"/>
              <a:t>First year funding is being distributed through rebates under existing US EPA program</a:t>
            </a:r>
          </a:p>
          <a:p>
            <a:pPr lvl="3"/>
            <a:r>
              <a:rPr lang="en-US" dirty="0"/>
              <a:t>Subsequent years may shift to a grant program that is either competitive or lottery-based</a:t>
            </a:r>
          </a:p>
          <a:p>
            <a:r>
              <a:rPr lang="en-US" b="1" dirty="0"/>
              <a:t>PECO is joining the DVRPC and Eastern PA Alliance for Clean Transportation (EP-ACT) to host a Webinar to educate local school districts, county intermediate units and private bus operators on the Clean School Bus program</a:t>
            </a:r>
          </a:p>
          <a:p>
            <a:pPr lvl="3"/>
            <a:r>
              <a:rPr lang="en-US" dirty="0"/>
              <a:t>The Webinar will be held on Friday, May 20 from 10:00 – 11:30 a.m. </a:t>
            </a:r>
          </a:p>
          <a:p>
            <a:pPr lvl="3"/>
            <a:r>
              <a:rPr lang="en-US" dirty="0"/>
              <a:t>The U.S. EPA national office will provide a program overview, along with EPA Region 3</a:t>
            </a:r>
          </a:p>
          <a:p>
            <a:pPr lvl="3"/>
            <a:r>
              <a:rPr lang="en-US" dirty="0"/>
              <a:t>EP-ACT will discuss the application assistance services and existing partnerships that they offer</a:t>
            </a:r>
          </a:p>
          <a:p>
            <a:pPr lvl="3"/>
            <a:r>
              <a:rPr lang="en-US" dirty="0"/>
              <a:t>PECO will describe the process for engaging with the company on potential electrification projects</a:t>
            </a:r>
          </a:p>
        </p:txBody>
      </p:sp>
      <p:sp>
        <p:nvSpPr>
          <p:cNvPr id="4" name="Slide Number Placeholder 3">
            <a:extLst>
              <a:ext uri="{FF2B5EF4-FFF2-40B4-BE49-F238E27FC236}">
                <a16:creationId xmlns:a16="http://schemas.microsoft.com/office/drawing/2014/main" id="{5EFCBC8D-6913-425C-A3E6-683DED4E542A}"/>
              </a:ext>
            </a:extLst>
          </p:cNvPr>
          <p:cNvSpPr>
            <a:spLocks noGrp="1"/>
          </p:cNvSpPr>
          <p:nvPr>
            <p:ph type="sldNum" sz="quarter" idx="12"/>
          </p:nvPr>
        </p:nvSpPr>
        <p:spPr/>
        <p:txBody>
          <a:bodyPr/>
          <a:lstStyle/>
          <a:p>
            <a:fld id="{719A0B88-BF49-0446-AB6C-EDFF5613CB1A}" type="slidenum">
              <a:rPr lang="en-US" smtClean="0"/>
              <a:pPr/>
              <a:t>10</a:t>
            </a:fld>
            <a:endParaRPr lang="en-US" dirty="0"/>
          </a:p>
        </p:txBody>
      </p:sp>
    </p:spTree>
    <p:extLst>
      <p:ext uri="{BB962C8B-B14F-4D97-AF65-F5344CB8AC3E}">
        <p14:creationId xmlns:p14="http://schemas.microsoft.com/office/powerpoint/2010/main" val="192317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C0D5-D6BC-42E0-890F-047E3D25E2DD}"/>
              </a:ext>
            </a:extLst>
          </p:cNvPr>
          <p:cNvSpPr>
            <a:spLocks noGrp="1"/>
          </p:cNvSpPr>
          <p:nvPr>
            <p:ph type="title"/>
          </p:nvPr>
        </p:nvSpPr>
        <p:spPr>
          <a:xfrm>
            <a:off x="457200" y="457200"/>
            <a:ext cx="11274552" cy="422366"/>
          </a:xfrm>
        </p:spPr>
        <p:txBody>
          <a:bodyPr/>
          <a:lstStyle/>
          <a:p>
            <a:r>
              <a:rPr lang="en-US" sz="2400" dirty="0"/>
              <a:t>PECO Commercial Level 2 Incentive</a:t>
            </a:r>
          </a:p>
        </p:txBody>
      </p:sp>
      <p:sp>
        <p:nvSpPr>
          <p:cNvPr id="3" name="Content Placeholder 2">
            <a:extLst>
              <a:ext uri="{FF2B5EF4-FFF2-40B4-BE49-F238E27FC236}">
                <a16:creationId xmlns:a16="http://schemas.microsoft.com/office/drawing/2014/main" id="{B3BD91A8-A6C2-45A8-85D6-137718B46E4F}"/>
              </a:ext>
            </a:extLst>
          </p:cNvPr>
          <p:cNvSpPr>
            <a:spLocks noGrp="1"/>
          </p:cNvSpPr>
          <p:nvPr>
            <p:ph sz="quarter" idx="10"/>
          </p:nvPr>
        </p:nvSpPr>
        <p:spPr>
          <a:xfrm>
            <a:off x="457200" y="1175657"/>
            <a:ext cx="11274552" cy="5034643"/>
          </a:xfrm>
        </p:spPr>
        <p:txBody>
          <a:bodyPr/>
          <a:lstStyle/>
          <a:p>
            <a:r>
              <a:rPr lang="en-US" b="1" dirty="0"/>
              <a:t>Eligibility</a:t>
            </a:r>
          </a:p>
          <a:p>
            <a:pPr lvl="3"/>
            <a:r>
              <a:rPr lang="en-US" dirty="0"/>
              <a:t>Any customer installing new Level 2 EV chargers that will receive electric service from PECO under Rate GS, HT, or PD, including those who choose a competitive electric generation supplier</a:t>
            </a:r>
          </a:p>
          <a:p>
            <a:pPr lvl="3"/>
            <a:r>
              <a:rPr lang="en-US" dirty="0"/>
              <a:t>All C&amp;I use cases are eligible including public, fleet, workplace, customer, and tenant charging</a:t>
            </a:r>
          </a:p>
          <a:p>
            <a:endParaRPr lang="en-US" dirty="0"/>
          </a:p>
          <a:p>
            <a:r>
              <a:rPr lang="en-US" b="1" dirty="0"/>
              <a:t>Rebate Amounts</a:t>
            </a:r>
          </a:p>
          <a:p>
            <a:endParaRPr lang="en-US" dirty="0"/>
          </a:p>
          <a:p>
            <a:endParaRPr lang="en-US" dirty="0"/>
          </a:p>
          <a:p>
            <a:endParaRPr lang="en-US" dirty="0"/>
          </a:p>
          <a:p>
            <a:pPr lvl="3"/>
            <a:r>
              <a:rPr lang="en-US" dirty="0"/>
              <a:t>Each Customer, inclusive of affiliates, may receive rebates for a </a:t>
            </a:r>
            <a:br>
              <a:rPr lang="en-US" dirty="0"/>
            </a:br>
            <a:r>
              <a:rPr lang="en-US" dirty="0"/>
              <a:t>maximum of 20 charging ports</a:t>
            </a:r>
          </a:p>
          <a:p>
            <a:pPr lvl="3"/>
            <a:r>
              <a:rPr lang="en-US" dirty="0"/>
              <a:t>Funds are limited and subject to availability</a:t>
            </a:r>
          </a:p>
          <a:p>
            <a:endParaRPr lang="en-US" dirty="0"/>
          </a:p>
          <a:p>
            <a:r>
              <a:rPr lang="en-US" b="1" dirty="0"/>
              <a:t>See the </a:t>
            </a:r>
            <a:r>
              <a:rPr lang="en-US" b="1" u="sng" dirty="0">
                <a:solidFill>
                  <a:schemeClr val="accent3"/>
                </a:solidFill>
                <a:hlinkClick r:id="rId2"/>
              </a:rPr>
              <a:t>Program Handbook</a:t>
            </a:r>
            <a:r>
              <a:rPr lang="en-US" b="1" dirty="0">
                <a:solidFill>
                  <a:schemeClr val="accent2"/>
                </a:solidFill>
              </a:rPr>
              <a:t> </a:t>
            </a:r>
            <a:r>
              <a:rPr lang="en-US" b="1" dirty="0"/>
              <a:t>at peco.com/EV for program details</a:t>
            </a:r>
            <a:endParaRPr lang="en-US" dirty="0"/>
          </a:p>
          <a:p>
            <a:endParaRPr lang="en-US" dirty="0"/>
          </a:p>
        </p:txBody>
      </p:sp>
      <p:sp>
        <p:nvSpPr>
          <p:cNvPr id="4" name="Slide Number Placeholder 3">
            <a:extLst>
              <a:ext uri="{FF2B5EF4-FFF2-40B4-BE49-F238E27FC236}">
                <a16:creationId xmlns:a16="http://schemas.microsoft.com/office/drawing/2014/main" id="{D81D3822-D195-44D0-97B0-29F35DB4726A}"/>
              </a:ext>
            </a:extLst>
          </p:cNvPr>
          <p:cNvSpPr>
            <a:spLocks noGrp="1"/>
          </p:cNvSpPr>
          <p:nvPr>
            <p:ph type="sldNum" sz="quarter" idx="12"/>
          </p:nvPr>
        </p:nvSpPr>
        <p:spPr/>
        <p:txBody>
          <a:bodyPr/>
          <a:lstStyle/>
          <a:p>
            <a:fld id="{719A0B88-BF49-0446-AB6C-EDFF5613CB1A}" type="slidenum">
              <a:rPr lang="en-US" smtClean="0"/>
              <a:pPr/>
              <a:t>11</a:t>
            </a:fld>
            <a:endParaRPr lang="en-US" dirty="0"/>
          </a:p>
        </p:txBody>
      </p:sp>
      <p:graphicFrame>
        <p:nvGraphicFramePr>
          <p:cNvPr id="5" name="Table 3">
            <a:extLst>
              <a:ext uri="{FF2B5EF4-FFF2-40B4-BE49-F238E27FC236}">
                <a16:creationId xmlns:a16="http://schemas.microsoft.com/office/drawing/2014/main" id="{D54154C9-A79D-4CE7-828F-663D66A6E82A}"/>
              </a:ext>
            </a:extLst>
          </p:cNvPr>
          <p:cNvGraphicFramePr>
            <a:graphicFrameLocks noGrp="1"/>
          </p:cNvGraphicFramePr>
          <p:nvPr>
            <p:extLst>
              <p:ext uri="{D42A27DB-BD31-4B8C-83A1-F6EECF244321}">
                <p14:modId xmlns:p14="http://schemas.microsoft.com/office/powerpoint/2010/main" val="3553551363"/>
              </p:ext>
            </p:extLst>
          </p:nvPr>
        </p:nvGraphicFramePr>
        <p:xfrm>
          <a:off x="685800" y="3211291"/>
          <a:ext cx="6934200" cy="1158240"/>
        </p:xfrm>
        <a:graphic>
          <a:graphicData uri="http://schemas.openxmlformats.org/drawingml/2006/table">
            <a:tbl>
              <a:tblPr firstRow="1" bandRow="1"/>
              <a:tblGrid>
                <a:gridCol w="3657600">
                  <a:extLst>
                    <a:ext uri="{9D8B030D-6E8A-4147-A177-3AD203B41FA5}">
                      <a16:colId xmlns:a16="http://schemas.microsoft.com/office/drawing/2014/main" val="281403828"/>
                    </a:ext>
                  </a:extLst>
                </a:gridCol>
                <a:gridCol w="3276600">
                  <a:extLst>
                    <a:ext uri="{9D8B030D-6E8A-4147-A177-3AD203B41FA5}">
                      <a16:colId xmlns:a16="http://schemas.microsoft.com/office/drawing/2014/main" val="1683768982"/>
                    </a:ext>
                  </a:extLst>
                </a:gridCol>
              </a:tblGrid>
              <a:tr h="576072">
                <a:tc>
                  <a:txBody>
                    <a:bodyPr/>
                    <a:lstStyle>
                      <a:lvl1pPr marL="0" algn="l" defTabSz="685800" rtl="0" eaLnBrk="1" latinLnBrk="0" hangingPunct="1">
                        <a:defRPr sz="1600" b="1" kern="1200">
                          <a:solidFill>
                            <a:schemeClr val="tx1"/>
                          </a:solidFill>
                          <a:latin typeface="Arial"/>
                        </a:defRPr>
                      </a:lvl1pPr>
                      <a:lvl2pPr marL="342900" algn="l" defTabSz="685800" rtl="0" eaLnBrk="1" latinLnBrk="0" hangingPunct="1">
                        <a:defRPr sz="1600" b="1" kern="1200">
                          <a:solidFill>
                            <a:schemeClr val="tx1"/>
                          </a:solidFill>
                          <a:latin typeface="Arial"/>
                        </a:defRPr>
                      </a:lvl2pPr>
                      <a:lvl3pPr marL="685800" algn="l" defTabSz="685800" rtl="0" eaLnBrk="1" latinLnBrk="0" hangingPunct="1">
                        <a:defRPr sz="1600" b="1" kern="1200">
                          <a:solidFill>
                            <a:schemeClr val="tx1"/>
                          </a:solidFill>
                          <a:latin typeface="Arial"/>
                        </a:defRPr>
                      </a:lvl3pPr>
                      <a:lvl4pPr marL="1028700" algn="l" defTabSz="685800" rtl="0" eaLnBrk="1" latinLnBrk="0" hangingPunct="1">
                        <a:defRPr sz="1600" b="1" kern="1200">
                          <a:solidFill>
                            <a:schemeClr val="tx1"/>
                          </a:solidFill>
                          <a:latin typeface="Arial"/>
                        </a:defRPr>
                      </a:lvl4pPr>
                      <a:lvl5pPr marL="1371600" algn="l" defTabSz="685800" rtl="0" eaLnBrk="1" latinLnBrk="0" hangingPunct="1">
                        <a:defRPr sz="1600" b="1" kern="1200">
                          <a:solidFill>
                            <a:schemeClr val="tx1"/>
                          </a:solidFill>
                          <a:latin typeface="Arial"/>
                        </a:defRPr>
                      </a:lvl5pPr>
                      <a:lvl6pPr marL="1714500" algn="l" defTabSz="685800" rtl="0" eaLnBrk="1" latinLnBrk="0" hangingPunct="1">
                        <a:defRPr sz="1600" b="1" kern="1200">
                          <a:solidFill>
                            <a:schemeClr val="tx1"/>
                          </a:solidFill>
                          <a:latin typeface="Arial"/>
                        </a:defRPr>
                      </a:lvl6pPr>
                      <a:lvl7pPr marL="2057400" algn="l" defTabSz="685800" rtl="0" eaLnBrk="1" latinLnBrk="0" hangingPunct="1">
                        <a:defRPr sz="1600" b="1" kern="1200">
                          <a:solidFill>
                            <a:schemeClr val="tx1"/>
                          </a:solidFill>
                          <a:latin typeface="Arial"/>
                        </a:defRPr>
                      </a:lvl7pPr>
                      <a:lvl8pPr marL="2400300" algn="l" defTabSz="685800" rtl="0" eaLnBrk="1" latinLnBrk="0" hangingPunct="1">
                        <a:defRPr sz="1600" b="1" kern="1200">
                          <a:solidFill>
                            <a:schemeClr val="tx1"/>
                          </a:solidFill>
                          <a:latin typeface="Arial"/>
                        </a:defRPr>
                      </a:lvl8pPr>
                      <a:lvl9pPr marL="2743200" algn="l" defTabSz="685800" rtl="0" eaLnBrk="1" latinLnBrk="0" hangingPunct="1">
                        <a:defRPr sz="1600" b="1" kern="1200">
                          <a:solidFill>
                            <a:schemeClr val="tx1"/>
                          </a:solidFill>
                          <a:latin typeface="Arial"/>
                        </a:defRPr>
                      </a:lvl9pPr>
                    </a:lstStyle>
                    <a:p>
                      <a:r>
                        <a:rPr lang="en-US" b="0" dirty="0"/>
                        <a:t>Base Rebate</a:t>
                      </a:r>
                    </a:p>
                  </a:txBody>
                  <a:tcPr anchor="ctr">
                    <a:lnL w="12700" cap="flat" cmpd="sng" algn="ctr">
                      <a:solidFill>
                        <a:srgbClr val="6E06C1"/>
                      </a:solidFill>
                      <a:prstDash val="solid"/>
                      <a:round/>
                      <a:headEnd type="none" w="med" len="med"/>
                      <a:tailEnd type="none" w="med" len="med"/>
                    </a:lnL>
                    <a:lnR w="12700" cap="flat" cmpd="sng" algn="ctr">
                      <a:solidFill>
                        <a:srgbClr val="6E06C1"/>
                      </a:solidFill>
                      <a:prstDash val="solid"/>
                      <a:round/>
                      <a:headEnd type="none" w="med" len="med"/>
                      <a:tailEnd type="none" w="med" len="med"/>
                    </a:lnR>
                    <a:lnT w="12700" cap="flat" cmpd="sng" algn="ctr">
                      <a:solidFill>
                        <a:srgbClr val="6E06C1"/>
                      </a:solidFill>
                      <a:prstDash val="solid"/>
                      <a:round/>
                      <a:headEnd type="none" w="med" len="med"/>
                      <a:tailEnd type="none" w="med" len="med"/>
                    </a:lnT>
                    <a:lnB w="12700" cap="flat" cmpd="sng" algn="ctr">
                      <a:solidFill>
                        <a:srgbClr val="6E06C1"/>
                      </a:solidFill>
                      <a:prstDash val="solid"/>
                      <a:round/>
                      <a:headEnd type="none" w="med" len="med"/>
                      <a:tailEnd type="none" w="med" len="med"/>
                    </a:lnB>
                    <a:lnTlToBr w="12700" cmpd="sng">
                      <a:noFill/>
                      <a:prstDash val="solid"/>
                    </a:lnTlToBr>
                    <a:lnBlToTr w="12700" cmpd="sng">
                      <a:noFill/>
                      <a:prstDash val="solid"/>
                    </a:lnBlToTr>
                    <a:solidFill>
                      <a:srgbClr val="8B86B3">
                        <a:lumMod val="20000"/>
                        <a:lumOff val="80000"/>
                      </a:srgbClr>
                    </a:solidFill>
                  </a:tcPr>
                </a:tc>
                <a:tc>
                  <a:txBody>
                    <a:bodyPr/>
                    <a:lstStyle>
                      <a:lvl1pPr marL="0" algn="l" defTabSz="685800" rtl="0" eaLnBrk="1" latinLnBrk="0" hangingPunct="1">
                        <a:defRPr sz="1600" b="1" kern="1200">
                          <a:solidFill>
                            <a:schemeClr val="tx1"/>
                          </a:solidFill>
                          <a:latin typeface="Arial"/>
                        </a:defRPr>
                      </a:lvl1pPr>
                      <a:lvl2pPr marL="342900" algn="l" defTabSz="685800" rtl="0" eaLnBrk="1" latinLnBrk="0" hangingPunct="1">
                        <a:defRPr sz="1600" b="1" kern="1200">
                          <a:solidFill>
                            <a:schemeClr val="tx1"/>
                          </a:solidFill>
                          <a:latin typeface="Arial"/>
                        </a:defRPr>
                      </a:lvl2pPr>
                      <a:lvl3pPr marL="685800" algn="l" defTabSz="685800" rtl="0" eaLnBrk="1" latinLnBrk="0" hangingPunct="1">
                        <a:defRPr sz="1600" b="1" kern="1200">
                          <a:solidFill>
                            <a:schemeClr val="tx1"/>
                          </a:solidFill>
                          <a:latin typeface="Arial"/>
                        </a:defRPr>
                      </a:lvl3pPr>
                      <a:lvl4pPr marL="1028700" algn="l" defTabSz="685800" rtl="0" eaLnBrk="1" latinLnBrk="0" hangingPunct="1">
                        <a:defRPr sz="1600" b="1" kern="1200">
                          <a:solidFill>
                            <a:schemeClr val="tx1"/>
                          </a:solidFill>
                          <a:latin typeface="Arial"/>
                        </a:defRPr>
                      </a:lvl4pPr>
                      <a:lvl5pPr marL="1371600" algn="l" defTabSz="685800" rtl="0" eaLnBrk="1" latinLnBrk="0" hangingPunct="1">
                        <a:defRPr sz="1600" b="1" kern="1200">
                          <a:solidFill>
                            <a:schemeClr val="tx1"/>
                          </a:solidFill>
                          <a:latin typeface="Arial"/>
                        </a:defRPr>
                      </a:lvl5pPr>
                      <a:lvl6pPr marL="1714500" algn="l" defTabSz="685800" rtl="0" eaLnBrk="1" latinLnBrk="0" hangingPunct="1">
                        <a:defRPr sz="1600" b="1" kern="1200">
                          <a:solidFill>
                            <a:schemeClr val="tx1"/>
                          </a:solidFill>
                          <a:latin typeface="Arial"/>
                        </a:defRPr>
                      </a:lvl6pPr>
                      <a:lvl7pPr marL="2057400" algn="l" defTabSz="685800" rtl="0" eaLnBrk="1" latinLnBrk="0" hangingPunct="1">
                        <a:defRPr sz="1600" b="1" kern="1200">
                          <a:solidFill>
                            <a:schemeClr val="tx1"/>
                          </a:solidFill>
                          <a:latin typeface="Arial"/>
                        </a:defRPr>
                      </a:lvl7pPr>
                      <a:lvl8pPr marL="2400300" algn="l" defTabSz="685800" rtl="0" eaLnBrk="1" latinLnBrk="0" hangingPunct="1">
                        <a:defRPr sz="1600" b="1" kern="1200">
                          <a:solidFill>
                            <a:schemeClr val="tx1"/>
                          </a:solidFill>
                          <a:latin typeface="Arial"/>
                        </a:defRPr>
                      </a:lvl8pPr>
                      <a:lvl9pPr marL="2743200" algn="l" defTabSz="685800" rtl="0" eaLnBrk="1" latinLnBrk="0" hangingPunct="1">
                        <a:defRPr sz="1600" b="1" kern="1200">
                          <a:solidFill>
                            <a:schemeClr val="tx1"/>
                          </a:solidFill>
                          <a:latin typeface="Arial"/>
                        </a:defRPr>
                      </a:lvl9pPr>
                    </a:lstStyle>
                    <a:p>
                      <a:r>
                        <a:rPr lang="en-US" b="0" dirty="0"/>
                        <a:t>Lesser of $2,000 per charging port or 50% of make-ready costs</a:t>
                      </a:r>
                    </a:p>
                  </a:txBody>
                  <a:tcPr anchor="ctr">
                    <a:lnL w="12700" cap="flat" cmpd="sng" algn="ctr">
                      <a:solidFill>
                        <a:srgbClr val="6E06C1"/>
                      </a:solidFill>
                      <a:prstDash val="solid"/>
                      <a:round/>
                      <a:headEnd type="none" w="med" len="med"/>
                      <a:tailEnd type="none" w="med" len="med"/>
                    </a:lnL>
                    <a:lnR w="12700" cap="flat" cmpd="sng" algn="ctr">
                      <a:solidFill>
                        <a:srgbClr val="6E06C1"/>
                      </a:solidFill>
                      <a:prstDash val="solid"/>
                      <a:round/>
                      <a:headEnd type="none" w="med" len="med"/>
                      <a:tailEnd type="none" w="med" len="med"/>
                    </a:lnR>
                    <a:lnT w="12700" cap="flat" cmpd="sng" algn="ctr">
                      <a:solidFill>
                        <a:srgbClr val="6E06C1"/>
                      </a:solidFill>
                      <a:prstDash val="solid"/>
                      <a:round/>
                      <a:headEnd type="none" w="med" len="med"/>
                      <a:tailEnd type="none" w="med" len="med"/>
                    </a:lnT>
                    <a:lnB w="12700" cap="flat" cmpd="sng" algn="ctr">
                      <a:solidFill>
                        <a:srgbClr val="6E06C1"/>
                      </a:solidFill>
                      <a:prstDash val="solid"/>
                      <a:round/>
                      <a:headEnd type="none" w="med" len="med"/>
                      <a:tailEnd type="none" w="med" len="med"/>
                    </a:lnB>
                    <a:lnTlToBr w="12700" cmpd="sng">
                      <a:noFill/>
                      <a:prstDash val="solid"/>
                    </a:lnTlToBr>
                    <a:lnBlToTr w="12700" cmpd="sng">
                      <a:noFill/>
                      <a:prstDash val="solid"/>
                    </a:lnBlToTr>
                    <a:solidFill>
                      <a:srgbClr val="8B86B3">
                        <a:lumMod val="20000"/>
                        <a:lumOff val="80000"/>
                      </a:srgbClr>
                    </a:solidFill>
                  </a:tcPr>
                </a:tc>
                <a:extLst>
                  <a:ext uri="{0D108BD9-81ED-4DB2-BD59-A6C34878D82A}">
                    <a16:rowId xmlns:a16="http://schemas.microsoft.com/office/drawing/2014/main" val="320176798"/>
                  </a:ext>
                </a:extLst>
              </a:tr>
              <a:tr h="370840">
                <a:tc>
                  <a:txBody>
                    <a:bodyPr/>
                    <a:lstStyle>
                      <a:lvl1pPr marL="0" algn="l" defTabSz="685800" rtl="0" eaLnBrk="1" latinLnBrk="0" hangingPunct="1">
                        <a:defRPr sz="1600" kern="1200">
                          <a:solidFill>
                            <a:schemeClr val="tx1"/>
                          </a:solidFill>
                          <a:latin typeface="Arial"/>
                        </a:defRPr>
                      </a:lvl1pPr>
                      <a:lvl2pPr marL="342900" algn="l" defTabSz="685800" rtl="0" eaLnBrk="1" latinLnBrk="0" hangingPunct="1">
                        <a:defRPr sz="1600" kern="1200">
                          <a:solidFill>
                            <a:schemeClr val="tx1"/>
                          </a:solidFill>
                          <a:latin typeface="Arial"/>
                        </a:defRPr>
                      </a:lvl2pPr>
                      <a:lvl3pPr marL="685800" algn="l" defTabSz="685800" rtl="0" eaLnBrk="1" latinLnBrk="0" hangingPunct="1">
                        <a:defRPr sz="1600" kern="1200">
                          <a:solidFill>
                            <a:schemeClr val="tx1"/>
                          </a:solidFill>
                          <a:latin typeface="Arial"/>
                        </a:defRPr>
                      </a:lvl3pPr>
                      <a:lvl4pPr marL="1028700" algn="l" defTabSz="685800" rtl="0" eaLnBrk="1" latinLnBrk="0" hangingPunct="1">
                        <a:defRPr sz="1600" kern="1200">
                          <a:solidFill>
                            <a:schemeClr val="tx1"/>
                          </a:solidFill>
                          <a:latin typeface="Arial"/>
                        </a:defRPr>
                      </a:lvl4pPr>
                      <a:lvl5pPr marL="1371600" algn="l" defTabSz="685800" rtl="0" eaLnBrk="1" latinLnBrk="0" hangingPunct="1">
                        <a:defRPr sz="1600" kern="1200">
                          <a:solidFill>
                            <a:schemeClr val="tx1"/>
                          </a:solidFill>
                          <a:latin typeface="Arial"/>
                        </a:defRPr>
                      </a:lvl5pPr>
                      <a:lvl6pPr marL="1714500" algn="l" defTabSz="685800" rtl="0" eaLnBrk="1" latinLnBrk="0" hangingPunct="1">
                        <a:defRPr sz="1600" kern="1200">
                          <a:solidFill>
                            <a:schemeClr val="tx1"/>
                          </a:solidFill>
                          <a:latin typeface="Arial"/>
                        </a:defRPr>
                      </a:lvl6pPr>
                      <a:lvl7pPr marL="2057400" algn="l" defTabSz="685800" rtl="0" eaLnBrk="1" latinLnBrk="0" hangingPunct="1">
                        <a:defRPr sz="1600" kern="1200">
                          <a:solidFill>
                            <a:schemeClr val="tx1"/>
                          </a:solidFill>
                          <a:latin typeface="Arial"/>
                        </a:defRPr>
                      </a:lvl7pPr>
                      <a:lvl8pPr marL="2400300" algn="l" defTabSz="685800" rtl="0" eaLnBrk="1" latinLnBrk="0" hangingPunct="1">
                        <a:defRPr sz="1600" kern="1200">
                          <a:solidFill>
                            <a:schemeClr val="tx1"/>
                          </a:solidFill>
                          <a:latin typeface="Arial"/>
                        </a:defRPr>
                      </a:lvl8pPr>
                      <a:lvl9pPr marL="2743200" algn="l" defTabSz="685800" rtl="0" eaLnBrk="1" latinLnBrk="0" hangingPunct="1">
                        <a:defRPr sz="1600" kern="1200">
                          <a:solidFill>
                            <a:schemeClr val="tx1"/>
                          </a:solidFill>
                          <a:latin typeface="Arial"/>
                        </a:defRPr>
                      </a:lvl9pPr>
                    </a:lstStyle>
                    <a:p>
                      <a:r>
                        <a:rPr lang="en-US" dirty="0"/>
                        <a:t>Enhanced Rebate for projects located in Environmental Justice Areas</a:t>
                      </a:r>
                    </a:p>
                  </a:txBody>
                  <a:tcPr anchor="ctr">
                    <a:lnL w="12700" cap="flat" cmpd="sng" algn="ctr">
                      <a:solidFill>
                        <a:srgbClr val="6E06C1"/>
                      </a:solidFill>
                      <a:prstDash val="solid"/>
                      <a:round/>
                      <a:headEnd type="none" w="med" len="med"/>
                      <a:tailEnd type="none" w="med" len="med"/>
                    </a:lnL>
                    <a:lnR w="12700" cap="flat" cmpd="sng" algn="ctr">
                      <a:solidFill>
                        <a:srgbClr val="6E06C1"/>
                      </a:solidFill>
                      <a:prstDash val="solid"/>
                      <a:round/>
                      <a:headEnd type="none" w="med" len="med"/>
                      <a:tailEnd type="none" w="med" len="med"/>
                    </a:lnR>
                    <a:lnT w="12700" cap="flat" cmpd="sng" algn="ctr">
                      <a:solidFill>
                        <a:srgbClr val="6E06C1"/>
                      </a:solidFill>
                      <a:prstDash val="solid"/>
                      <a:round/>
                      <a:headEnd type="none" w="med" len="med"/>
                      <a:tailEnd type="none" w="med" len="med"/>
                    </a:lnT>
                    <a:lnB w="12700" cap="flat" cmpd="sng" algn="ctr">
                      <a:solidFill>
                        <a:srgbClr val="6E06C1"/>
                      </a:solidFill>
                      <a:prstDash val="solid"/>
                      <a:round/>
                      <a:headEnd type="none" w="med" len="med"/>
                      <a:tailEnd type="none" w="med" len="med"/>
                    </a:lnB>
                    <a:lnTlToBr w="12700" cmpd="sng">
                      <a:noFill/>
                      <a:prstDash val="solid"/>
                    </a:lnTlToBr>
                    <a:lnBlToTr w="12700" cmpd="sng">
                      <a:noFill/>
                      <a:prstDash val="solid"/>
                    </a:lnBlToTr>
                    <a:solidFill>
                      <a:srgbClr val="8B86B3">
                        <a:lumMod val="40000"/>
                        <a:lumOff val="60000"/>
                        <a:alpha val="20000"/>
                      </a:srgbClr>
                    </a:solidFill>
                  </a:tcPr>
                </a:tc>
                <a:tc>
                  <a:txBody>
                    <a:bodyPr/>
                    <a:lstStyle>
                      <a:lvl1pPr marL="0" algn="l" defTabSz="685800" rtl="0" eaLnBrk="1" latinLnBrk="0" hangingPunct="1">
                        <a:defRPr sz="1600" kern="1200">
                          <a:solidFill>
                            <a:schemeClr val="tx1"/>
                          </a:solidFill>
                          <a:latin typeface="Arial"/>
                        </a:defRPr>
                      </a:lvl1pPr>
                      <a:lvl2pPr marL="342900" algn="l" defTabSz="685800" rtl="0" eaLnBrk="1" latinLnBrk="0" hangingPunct="1">
                        <a:defRPr sz="1600" kern="1200">
                          <a:solidFill>
                            <a:schemeClr val="tx1"/>
                          </a:solidFill>
                          <a:latin typeface="Arial"/>
                        </a:defRPr>
                      </a:lvl2pPr>
                      <a:lvl3pPr marL="685800" algn="l" defTabSz="685800" rtl="0" eaLnBrk="1" latinLnBrk="0" hangingPunct="1">
                        <a:defRPr sz="1600" kern="1200">
                          <a:solidFill>
                            <a:schemeClr val="tx1"/>
                          </a:solidFill>
                          <a:latin typeface="Arial"/>
                        </a:defRPr>
                      </a:lvl3pPr>
                      <a:lvl4pPr marL="1028700" algn="l" defTabSz="685800" rtl="0" eaLnBrk="1" latinLnBrk="0" hangingPunct="1">
                        <a:defRPr sz="1600" kern="1200">
                          <a:solidFill>
                            <a:schemeClr val="tx1"/>
                          </a:solidFill>
                          <a:latin typeface="Arial"/>
                        </a:defRPr>
                      </a:lvl4pPr>
                      <a:lvl5pPr marL="1371600" algn="l" defTabSz="685800" rtl="0" eaLnBrk="1" latinLnBrk="0" hangingPunct="1">
                        <a:defRPr sz="1600" kern="1200">
                          <a:solidFill>
                            <a:schemeClr val="tx1"/>
                          </a:solidFill>
                          <a:latin typeface="Arial"/>
                        </a:defRPr>
                      </a:lvl5pPr>
                      <a:lvl6pPr marL="1714500" algn="l" defTabSz="685800" rtl="0" eaLnBrk="1" latinLnBrk="0" hangingPunct="1">
                        <a:defRPr sz="1600" kern="1200">
                          <a:solidFill>
                            <a:schemeClr val="tx1"/>
                          </a:solidFill>
                          <a:latin typeface="Arial"/>
                        </a:defRPr>
                      </a:lvl6pPr>
                      <a:lvl7pPr marL="2057400" algn="l" defTabSz="685800" rtl="0" eaLnBrk="1" latinLnBrk="0" hangingPunct="1">
                        <a:defRPr sz="1600" kern="1200">
                          <a:solidFill>
                            <a:schemeClr val="tx1"/>
                          </a:solidFill>
                          <a:latin typeface="Arial"/>
                        </a:defRPr>
                      </a:lvl7pPr>
                      <a:lvl8pPr marL="2400300" algn="l" defTabSz="685800" rtl="0" eaLnBrk="1" latinLnBrk="0" hangingPunct="1">
                        <a:defRPr sz="1600" kern="1200">
                          <a:solidFill>
                            <a:schemeClr val="tx1"/>
                          </a:solidFill>
                          <a:latin typeface="Arial"/>
                        </a:defRPr>
                      </a:lvl8pPr>
                      <a:lvl9pPr marL="2743200" algn="l" defTabSz="685800" rtl="0" eaLnBrk="1" latinLnBrk="0" hangingPunct="1">
                        <a:defRPr sz="1600" kern="1200">
                          <a:solidFill>
                            <a:schemeClr val="tx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Lesser of $3,000 per charging port or 75% of make-ready costs</a:t>
                      </a:r>
                    </a:p>
                  </a:txBody>
                  <a:tcPr anchor="ctr">
                    <a:lnL w="12700" cap="flat" cmpd="sng" algn="ctr">
                      <a:solidFill>
                        <a:srgbClr val="6E06C1"/>
                      </a:solidFill>
                      <a:prstDash val="solid"/>
                      <a:round/>
                      <a:headEnd type="none" w="med" len="med"/>
                      <a:tailEnd type="none" w="med" len="med"/>
                    </a:lnL>
                    <a:lnR w="12700" cap="flat" cmpd="sng" algn="ctr">
                      <a:solidFill>
                        <a:srgbClr val="6E06C1"/>
                      </a:solidFill>
                      <a:prstDash val="solid"/>
                      <a:round/>
                      <a:headEnd type="none" w="med" len="med"/>
                      <a:tailEnd type="none" w="med" len="med"/>
                    </a:lnR>
                    <a:lnT w="12700" cap="flat" cmpd="sng" algn="ctr">
                      <a:solidFill>
                        <a:srgbClr val="6E06C1"/>
                      </a:solidFill>
                      <a:prstDash val="solid"/>
                      <a:round/>
                      <a:headEnd type="none" w="med" len="med"/>
                      <a:tailEnd type="none" w="med" len="med"/>
                    </a:lnT>
                    <a:lnB w="12700" cap="flat" cmpd="sng" algn="ctr">
                      <a:solidFill>
                        <a:srgbClr val="6E06C1"/>
                      </a:solidFill>
                      <a:prstDash val="solid"/>
                      <a:round/>
                      <a:headEnd type="none" w="med" len="med"/>
                      <a:tailEnd type="none" w="med" len="med"/>
                    </a:lnB>
                    <a:lnTlToBr w="12700" cmpd="sng">
                      <a:noFill/>
                      <a:prstDash val="solid"/>
                    </a:lnTlToBr>
                    <a:lnBlToTr w="12700" cmpd="sng">
                      <a:noFill/>
                      <a:prstDash val="solid"/>
                    </a:lnBlToTr>
                    <a:solidFill>
                      <a:srgbClr val="8B86B3">
                        <a:lumMod val="40000"/>
                        <a:lumOff val="60000"/>
                        <a:alpha val="20000"/>
                      </a:srgbClr>
                    </a:solidFill>
                  </a:tcPr>
                </a:tc>
                <a:extLst>
                  <a:ext uri="{0D108BD9-81ED-4DB2-BD59-A6C34878D82A}">
                    <a16:rowId xmlns:a16="http://schemas.microsoft.com/office/drawing/2014/main" val="626168042"/>
                  </a:ext>
                </a:extLst>
              </a:tr>
            </a:tbl>
          </a:graphicData>
        </a:graphic>
      </p:graphicFrame>
      <p:pic>
        <p:nvPicPr>
          <p:cNvPr id="7" name="Picture 4" descr="SAE J1772 AC Level 2 Charging Coupler">
            <a:extLst>
              <a:ext uri="{FF2B5EF4-FFF2-40B4-BE49-F238E27FC236}">
                <a16:creationId xmlns:a16="http://schemas.microsoft.com/office/drawing/2014/main" id="{9D2BF552-C5F0-4F1C-8A3E-B3349B72020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333" r="21667"/>
          <a:stretch/>
        </p:blipFill>
        <p:spPr bwMode="auto">
          <a:xfrm>
            <a:off x="8058146" y="2670612"/>
            <a:ext cx="3454594" cy="418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8303-60B5-43EF-A73F-AE2CC8046A03}"/>
              </a:ext>
            </a:extLst>
          </p:cNvPr>
          <p:cNvSpPr>
            <a:spLocks noGrp="1"/>
          </p:cNvSpPr>
          <p:nvPr>
            <p:ph type="title"/>
          </p:nvPr>
        </p:nvSpPr>
        <p:spPr>
          <a:xfrm>
            <a:off x="457200" y="457200"/>
            <a:ext cx="11471097" cy="914400"/>
          </a:xfrm>
        </p:spPr>
        <p:txBody>
          <a:bodyPr/>
          <a:lstStyle/>
          <a:p>
            <a:r>
              <a:rPr lang="en-US" sz="2400" dirty="0"/>
              <a:t>Infrastructure Investment &amp; Jobs Act (IIJA) Funding Categories</a:t>
            </a:r>
          </a:p>
        </p:txBody>
      </p:sp>
      <p:sp>
        <p:nvSpPr>
          <p:cNvPr id="4" name="Rectangle 3">
            <a:extLst>
              <a:ext uri="{FF2B5EF4-FFF2-40B4-BE49-F238E27FC236}">
                <a16:creationId xmlns:a16="http://schemas.microsoft.com/office/drawing/2014/main" id="{375E6BE6-4A6E-4E1E-82E7-E02AC3006910}"/>
              </a:ext>
            </a:extLst>
          </p:cNvPr>
          <p:cNvSpPr/>
          <p:nvPr/>
        </p:nvSpPr>
        <p:spPr>
          <a:xfrm>
            <a:off x="484717" y="866791"/>
            <a:ext cx="11351112" cy="6537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400" dirty="0">
                <a:cs typeface="JasmineUPC" panose="020B0502040204020203" pitchFamily="18" charset="-34"/>
              </a:rPr>
              <a:t>The historic Infrastructure Investment and Jobs Act (IIJA) provides new funding opportunities for state, municipal and local entities to drive transformative impact in their communities.</a:t>
            </a:r>
          </a:p>
        </p:txBody>
      </p:sp>
      <p:sp>
        <p:nvSpPr>
          <p:cNvPr id="5" name="Rectangle 4">
            <a:extLst>
              <a:ext uri="{FF2B5EF4-FFF2-40B4-BE49-F238E27FC236}">
                <a16:creationId xmlns:a16="http://schemas.microsoft.com/office/drawing/2014/main" id="{3E5D7D13-26DE-42F2-99BE-08622072666E}"/>
              </a:ext>
            </a:extLst>
          </p:cNvPr>
          <p:cNvSpPr/>
          <p:nvPr/>
        </p:nvSpPr>
        <p:spPr>
          <a:xfrm>
            <a:off x="4309101" y="1539688"/>
            <a:ext cx="3420575" cy="523220"/>
          </a:xfrm>
          <a:prstGeom prst="rect">
            <a:avLst/>
          </a:prstGeom>
        </p:spPr>
        <p:txBody>
          <a:bodyPr wrap="square">
            <a:spAutoFit/>
          </a:bodyPr>
          <a:lstStyle/>
          <a:p>
            <a:pPr algn="ctr">
              <a:defRPr/>
            </a:pPr>
            <a:r>
              <a:rPr lang="en-US" sz="1400" b="1" dirty="0">
                <a:solidFill>
                  <a:prstClr val="black"/>
                </a:solidFill>
              </a:rPr>
              <a:t>Breakdown of Spending included within the IIJA</a:t>
            </a:r>
          </a:p>
        </p:txBody>
      </p:sp>
      <p:sp>
        <p:nvSpPr>
          <p:cNvPr id="6" name="TextBox 5">
            <a:extLst>
              <a:ext uri="{FF2B5EF4-FFF2-40B4-BE49-F238E27FC236}">
                <a16:creationId xmlns:a16="http://schemas.microsoft.com/office/drawing/2014/main" id="{E6E4C71F-11AE-4D80-A792-EA71B354B23C}"/>
              </a:ext>
            </a:extLst>
          </p:cNvPr>
          <p:cNvSpPr txBox="1"/>
          <p:nvPr>
            <p:custDataLst>
              <p:tags r:id="rId1"/>
            </p:custDataLst>
          </p:nvPr>
        </p:nvSpPr>
        <p:spPr>
          <a:xfrm>
            <a:off x="4638946" y="2124221"/>
            <a:ext cx="2533224" cy="473252"/>
          </a:xfrm>
          <a:prstGeom prst="roundRect">
            <a:avLst/>
          </a:prstGeom>
          <a:solidFill>
            <a:schemeClr val="tx1"/>
          </a:solidFill>
        </p:spPr>
        <p:txBody>
          <a:bodyPr vert="horz" wrap="square" lIns="0" tIns="0" rIns="0" bIns="0" rtlCol="0" anchor="ctr">
            <a:no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a:ln>
                  <a:noFill/>
                </a:ln>
                <a:solidFill>
                  <a:srgbClr val="FFFFFF"/>
                </a:solidFill>
                <a:effectLst/>
                <a:uLnTx/>
                <a:uFillTx/>
              </a:rPr>
              <a:t>IIJA Spending  (Billions)</a:t>
            </a:r>
          </a:p>
          <a:p>
            <a:pPr marL="0" marR="0" lvl="0" indent="0" algn="ctr" defTabSz="228600" eaLnBrk="1" fontAlgn="auto" latinLnBrk="0" hangingPunct="1">
              <a:lnSpc>
                <a:spcPct val="100000"/>
              </a:lnSpc>
              <a:spcBef>
                <a:spcPts val="0"/>
              </a:spcBef>
              <a:spcAft>
                <a:spcPts val="1200"/>
              </a:spcAft>
              <a:buClrTx/>
              <a:buSzTx/>
              <a:buFontTx/>
              <a:buNone/>
              <a:tabLst/>
              <a:defRPr/>
            </a:pPr>
            <a:r>
              <a:rPr kumimoji="0" lang="de-DE" sz="1200" b="0" i="0" u="none" strike="noStrike" kern="0" cap="none" spc="0" normalizeH="0" baseline="0" noProof="0">
                <a:ln>
                  <a:noFill/>
                </a:ln>
                <a:solidFill>
                  <a:srgbClr val="FFFFFF"/>
                </a:solidFill>
                <a:effectLst/>
                <a:uLnTx/>
                <a:uFillTx/>
              </a:rPr>
              <a:t>$1,000B</a:t>
            </a:r>
          </a:p>
        </p:txBody>
      </p:sp>
      <p:sp>
        <p:nvSpPr>
          <p:cNvPr id="7" name="TextBox 6">
            <a:extLst>
              <a:ext uri="{FF2B5EF4-FFF2-40B4-BE49-F238E27FC236}">
                <a16:creationId xmlns:a16="http://schemas.microsoft.com/office/drawing/2014/main" id="{03B000A4-B6E7-4010-88E7-2996C0701EA4}"/>
              </a:ext>
            </a:extLst>
          </p:cNvPr>
          <p:cNvSpPr txBox="1"/>
          <p:nvPr>
            <p:custDataLst>
              <p:tags r:id="rId2"/>
            </p:custDataLst>
          </p:nvPr>
        </p:nvSpPr>
        <p:spPr>
          <a:xfrm>
            <a:off x="4634150" y="2666012"/>
            <a:ext cx="2533224" cy="500923"/>
          </a:xfrm>
          <a:prstGeom prst="roundRect">
            <a:avLst/>
          </a:prstGeom>
          <a:solidFill>
            <a:schemeClr val="accent2">
              <a:lumMod val="40000"/>
              <a:lumOff val="60000"/>
            </a:schemeClr>
          </a:solidFill>
        </p:spPr>
        <p:txBody>
          <a:bodyPr vert="horz" wrap="square" lIns="0" tIns="0" rIns="0" bIns="0" rtlCol="0" anchor="ctr">
            <a:no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rPr>
              <a:t>Other Infrastructure</a:t>
            </a:r>
          </a:p>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rPr>
              <a:t>$266B</a:t>
            </a:r>
          </a:p>
        </p:txBody>
      </p:sp>
      <p:cxnSp>
        <p:nvCxnSpPr>
          <p:cNvPr id="8" name="Connector: Elbow 7">
            <a:extLst>
              <a:ext uri="{FF2B5EF4-FFF2-40B4-BE49-F238E27FC236}">
                <a16:creationId xmlns:a16="http://schemas.microsoft.com/office/drawing/2014/main" id="{4E456EAB-C731-4FC8-A3BC-0F128F7D122B}"/>
              </a:ext>
            </a:extLst>
          </p:cNvPr>
          <p:cNvCxnSpPr>
            <a:cxnSpLocks/>
            <a:stCxn id="7" idx="2"/>
            <a:endCxn id="18" idx="3"/>
          </p:cNvCxnSpPr>
          <p:nvPr/>
        </p:nvCxnSpPr>
        <p:spPr>
          <a:xfrm rot="5400000">
            <a:off x="5337402" y="3496003"/>
            <a:ext cx="892429" cy="234292"/>
          </a:xfrm>
          <a:prstGeom prst="bentConnector2">
            <a:avLst/>
          </a:prstGeom>
          <a:noFill/>
          <a:ln w="6350" cap="flat" cmpd="sng" algn="ctr">
            <a:solidFill>
              <a:schemeClr val="accent3">
                <a:lumMod val="40000"/>
                <a:lumOff val="60000"/>
              </a:schemeClr>
            </a:solidFill>
            <a:prstDash val="solid"/>
            <a:miter lim="800000"/>
          </a:ln>
          <a:effectLst/>
        </p:spPr>
      </p:cxnSp>
      <p:cxnSp>
        <p:nvCxnSpPr>
          <p:cNvPr id="9" name="Connector: Elbow 8">
            <a:extLst>
              <a:ext uri="{FF2B5EF4-FFF2-40B4-BE49-F238E27FC236}">
                <a16:creationId xmlns:a16="http://schemas.microsoft.com/office/drawing/2014/main" id="{37C02CD7-2E45-4BDB-8742-F6253A5A8A46}"/>
              </a:ext>
            </a:extLst>
          </p:cNvPr>
          <p:cNvCxnSpPr>
            <a:cxnSpLocks/>
            <a:stCxn id="7" idx="2"/>
            <a:endCxn id="17" idx="1"/>
          </p:cNvCxnSpPr>
          <p:nvPr/>
        </p:nvCxnSpPr>
        <p:spPr>
          <a:xfrm rot="16200000" flipH="1">
            <a:off x="5575263" y="3492434"/>
            <a:ext cx="892787" cy="241788"/>
          </a:xfrm>
          <a:prstGeom prst="bentConnector2">
            <a:avLst/>
          </a:prstGeom>
          <a:noFill/>
          <a:ln w="6350" cap="flat" cmpd="sng" algn="ctr">
            <a:solidFill>
              <a:schemeClr val="accent3">
                <a:lumMod val="40000"/>
                <a:lumOff val="60000"/>
              </a:schemeClr>
            </a:solidFill>
            <a:prstDash val="solid"/>
            <a:miter lim="800000"/>
          </a:ln>
          <a:effectLst/>
        </p:spPr>
      </p:cxnSp>
      <p:cxnSp>
        <p:nvCxnSpPr>
          <p:cNvPr id="10" name="Connector: Elbow 9">
            <a:extLst>
              <a:ext uri="{FF2B5EF4-FFF2-40B4-BE49-F238E27FC236}">
                <a16:creationId xmlns:a16="http://schemas.microsoft.com/office/drawing/2014/main" id="{EC43184B-5D86-44E7-BE86-3C83285FC2F2}"/>
              </a:ext>
            </a:extLst>
          </p:cNvPr>
          <p:cNvCxnSpPr>
            <a:cxnSpLocks/>
            <a:stCxn id="7" idx="2"/>
            <a:endCxn id="19" idx="1"/>
          </p:cNvCxnSpPr>
          <p:nvPr/>
        </p:nvCxnSpPr>
        <p:spPr>
          <a:xfrm rot="16200000" flipH="1">
            <a:off x="5833193" y="3234504"/>
            <a:ext cx="374810" cy="239672"/>
          </a:xfrm>
          <a:prstGeom prst="bentConnector2">
            <a:avLst/>
          </a:prstGeom>
          <a:noFill/>
          <a:ln w="6350" cap="flat" cmpd="sng" algn="ctr">
            <a:solidFill>
              <a:schemeClr val="accent3">
                <a:lumMod val="40000"/>
                <a:lumOff val="60000"/>
              </a:schemeClr>
            </a:solidFill>
            <a:prstDash val="solid"/>
            <a:miter lim="800000"/>
          </a:ln>
          <a:effectLst/>
        </p:spPr>
      </p:cxnSp>
      <p:cxnSp>
        <p:nvCxnSpPr>
          <p:cNvPr id="11" name="Connector: Elbow 10">
            <a:extLst>
              <a:ext uri="{FF2B5EF4-FFF2-40B4-BE49-F238E27FC236}">
                <a16:creationId xmlns:a16="http://schemas.microsoft.com/office/drawing/2014/main" id="{8CF7C33D-DC39-4F3B-BA58-9494D3592950}"/>
              </a:ext>
            </a:extLst>
          </p:cNvPr>
          <p:cNvCxnSpPr>
            <a:cxnSpLocks/>
            <a:stCxn id="7" idx="2"/>
            <a:endCxn id="16" idx="3"/>
          </p:cNvCxnSpPr>
          <p:nvPr/>
        </p:nvCxnSpPr>
        <p:spPr>
          <a:xfrm rot="5400000">
            <a:off x="5593043" y="3234026"/>
            <a:ext cx="374810" cy="240628"/>
          </a:xfrm>
          <a:prstGeom prst="bentConnector2">
            <a:avLst/>
          </a:prstGeom>
          <a:noFill/>
          <a:ln w="6350" cap="flat" cmpd="sng" algn="ctr">
            <a:solidFill>
              <a:schemeClr val="accent3">
                <a:lumMod val="40000"/>
                <a:lumOff val="60000"/>
              </a:schemeClr>
            </a:solidFill>
            <a:prstDash val="solid"/>
            <a:miter lim="800000"/>
          </a:ln>
          <a:effectLst/>
        </p:spPr>
      </p:cxnSp>
      <p:cxnSp>
        <p:nvCxnSpPr>
          <p:cNvPr id="12" name="Connector: Elbow 11">
            <a:extLst>
              <a:ext uri="{FF2B5EF4-FFF2-40B4-BE49-F238E27FC236}">
                <a16:creationId xmlns:a16="http://schemas.microsoft.com/office/drawing/2014/main" id="{70E1467A-D8EC-46EB-BF1B-AFC3309AD527}"/>
              </a:ext>
            </a:extLst>
          </p:cNvPr>
          <p:cNvCxnSpPr>
            <a:cxnSpLocks/>
            <a:stCxn id="7" idx="2"/>
            <a:endCxn id="15" idx="3"/>
          </p:cNvCxnSpPr>
          <p:nvPr/>
        </p:nvCxnSpPr>
        <p:spPr>
          <a:xfrm rot="5400000">
            <a:off x="5075426" y="3751643"/>
            <a:ext cx="1410045" cy="240628"/>
          </a:xfrm>
          <a:prstGeom prst="bentConnector2">
            <a:avLst/>
          </a:prstGeom>
          <a:noFill/>
          <a:ln w="6350" cap="flat" cmpd="sng" algn="ctr">
            <a:solidFill>
              <a:schemeClr val="accent3">
                <a:lumMod val="40000"/>
                <a:lumOff val="60000"/>
              </a:schemeClr>
            </a:solidFill>
            <a:prstDash val="solid"/>
            <a:miter lim="800000"/>
          </a:ln>
          <a:effectLst/>
        </p:spPr>
      </p:cxnSp>
      <p:cxnSp>
        <p:nvCxnSpPr>
          <p:cNvPr id="13" name="Connector: Elbow 12">
            <a:extLst>
              <a:ext uri="{FF2B5EF4-FFF2-40B4-BE49-F238E27FC236}">
                <a16:creationId xmlns:a16="http://schemas.microsoft.com/office/drawing/2014/main" id="{46FC97E9-829A-4DE0-A0A3-C10117D8AA5B}"/>
              </a:ext>
            </a:extLst>
          </p:cNvPr>
          <p:cNvCxnSpPr>
            <a:cxnSpLocks/>
            <a:stCxn id="6" idx="1"/>
            <a:endCxn id="14" idx="0"/>
          </p:cNvCxnSpPr>
          <p:nvPr/>
        </p:nvCxnSpPr>
        <p:spPr>
          <a:xfrm rot="10800000" flipV="1">
            <a:off x="2078546" y="2360846"/>
            <a:ext cx="2560400" cy="305165"/>
          </a:xfrm>
          <a:prstGeom prst="bentConnector2">
            <a:avLst/>
          </a:prstGeom>
          <a:noFill/>
          <a:ln w="6350" cap="flat" cmpd="sng" algn="ctr">
            <a:solidFill>
              <a:schemeClr val="accent3">
                <a:lumMod val="40000"/>
                <a:lumOff val="60000"/>
              </a:schemeClr>
            </a:solidFill>
            <a:prstDash val="solid"/>
            <a:miter lim="800000"/>
          </a:ln>
          <a:effectLst/>
        </p:spPr>
      </p:cxnSp>
      <p:sp>
        <p:nvSpPr>
          <p:cNvPr id="14" name="TextBox 13">
            <a:extLst>
              <a:ext uri="{FF2B5EF4-FFF2-40B4-BE49-F238E27FC236}">
                <a16:creationId xmlns:a16="http://schemas.microsoft.com/office/drawing/2014/main" id="{4815D92C-BB59-4634-A79B-BEF2B3CDA25B}"/>
              </a:ext>
            </a:extLst>
          </p:cNvPr>
          <p:cNvSpPr txBox="1"/>
          <p:nvPr>
            <p:custDataLst>
              <p:tags r:id="rId3"/>
            </p:custDataLst>
          </p:nvPr>
        </p:nvSpPr>
        <p:spPr>
          <a:xfrm>
            <a:off x="811934" y="2666012"/>
            <a:ext cx="2533224" cy="500923"/>
          </a:xfrm>
          <a:prstGeom prst="roundRect">
            <a:avLst/>
          </a:prstGeom>
          <a:solidFill>
            <a:schemeClr val="accent2">
              <a:lumMod val="40000"/>
              <a:lumOff val="60000"/>
            </a:schemeClr>
          </a:solidFill>
        </p:spPr>
        <p:txBody>
          <a:bodyPr vert="horz" wrap="square" lIns="0" tIns="0" rIns="0" bIns="0" rtlCol="0" anchor="ctr">
            <a:no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rPr>
              <a:t>Transportation</a:t>
            </a:r>
          </a:p>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rPr>
              <a:t>$284B</a:t>
            </a:r>
          </a:p>
        </p:txBody>
      </p:sp>
      <p:sp>
        <p:nvSpPr>
          <p:cNvPr id="15" name="Rectangle: Rounded Corners 14">
            <a:extLst>
              <a:ext uri="{FF2B5EF4-FFF2-40B4-BE49-F238E27FC236}">
                <a16:creationId xmlns:a16="http://schemas.microsoft.com/office/drawing/2014/main" id="{BD5E8982-E9F8-42BF-88AC-D325CF0308EA}"/>
              </a:ext>
            </a:extLst>
          </p:cNvPr>
          <p:cNvSpPr/>
          <p:nvPr/>
        </p:nvSpPr>
        <p:spPr>
          <a:xfrm>
            <a:off x="4209924" y="4352302"/>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Environmental Remediation</a:t>
            </a:r>
          </a:p>
          <a:p>
            <a:pPr marL="0" marR="0" lvl="0" indent="0" algn="ctr" defTabSz="914400" eaLnBrk="1" fontAlgn="auto" latinLnBrk="0" hangingPunct="1">
              <a:lnSpc>
                <a:spcPct val="100000"/>
              </a:lnSpc>
              <a:spcBef>
                <a:spcPts val="0"/>
              </a:spcBef>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mn-cs"/>
              </a:rPr>
              <a:t>$21</a:t>
            </a:r>
          </a:p>
        </p:txBody>
      </p:sp>
      <p:sp>
        <p:nvSpPr>
          <p:cNvPr id="16" name="Rectangle: Rounded Corners 15">
            <a:extLst>
              <a:ext uri="{FF2B5EF4-FFF2-40B4-BE49-F238E27FC236}">
                <a16:creationId xmlns:a16="http://schemas.microsoft.com/office/drawing/2014/main" id="{2F1A617B-A939-4C34-B6CC-A8514DA940FC}"/>
              </a:ext>
            </a:extLst>
          </p:cNvPr>
          <p:cNvSpPr/>
          <p:nvPr/>
        </p:nvSpPr>
        <p:spPr>
          <a:xfrm>
            <a:off x="4209924" y="3317067"/>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rPr>
              <a:t>Power Infrastructure </a:t>
            </a:r>
            <a:r>
              <a:rPr kumimoji="0" lang="en-US" sz="1000" i="0" u="none" strike="noStrike" kern="0" cap="none" spc="0" normalizeH="0" baseline="0" noProof="0" dirty="0">
                <a:ln>
                  <a:noFill/>
                </a:ln>
                <a:solidFill>
                  <a:srgbClr val="000000"/>
                </a:solidFill>
                <a:effectLst/>
                <a:uLnTx/>
                <a:uFillTx/>
              </a:rPr>
              <a:t>$</a:t>
            </a:r>
            <a:r>
              <a:rPr lang="en-US" sz="1000" kern="0" dirty="0">
                <a:solidFill>
                  <a:srgbClr val="000000"/>
                </a:solidFill>
              </a:rPr>
              <a:t>73</a:t>
            </a:r>
            <a:endParaRPr kumimoji="0" lang="en-US" sz="1000" i="0" u="none" strike="noStrike" kern="0" cap="none" spc="0" normalizeH="0" baseline="0" noProof="0" dirty="0">
              <a:ln>
                <a:noFill/>
              </a:ln>
              <a:solidFill>
                <a:srgbClr val="000000"/>
              </a:solidFill>
              <a:effectLst/>
              <a:uLnTx/>
              <a:uFillTx/>
            </a:endParaRPr>
          </a:p>
        </p:txBody>
      </p:sp>
      <p:sp>
        <p:nvSpPr>
          <p:cNvPr id="17" name="Rectangle: Rounded Corners 16">
            <a:extLst>
              <a:ext uri="{FF2B5EF4-FFF2-40B4-BE49-F238E27FC236}">
                <a16:creationId xmlns:a16="http://schemas.microsoft.com/office/drawing/2014/main" id="{C8E37648-AF5C-4930-A650-4786BFABFBF2}"/>
              </a:ext>
            </a:extLst>
          </p:cNvPr>
          <p:cNvSpPr/>
          <p:nvPr/>
        </p:nvSpPr>
        <p:spPr>
          <a:xfrm>
            <a:off x="6142550" y="3835044"/>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Resilience</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$52</a:t>
            </a:r>
          </a:p>
        </p:txBody>
      </p:sp>
      <p:sp>
        <p:nvSpPr>
          <p:cNvPr id="18" name="Rectangle: Rounded Corners 17">
            <a:extLst>
              <a:ext uri="{FF2B5EF4-FFF2-40B4-BE49-F238E27FC236}">
                <a16:creationId xmlns:a16="http://schemas.microsoft.com/office/drawing/2014/main" id="{24B8DF5D-0AC5-4BE4-A1F5-6BAB83894A10}"/>
              </a:ext>
            </a:extLst>
          </p:cNvPr>
          <p:cNvSpPr/>
          <p:nvPr/>
        </p:nvSpPr>
        <p:spPr>
          <a:xfrm>
            <a:off x="4216260" y="3834686"/>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algn="ctr"/>
            <a:r>
              <a:rPr lang="en-US" sz="1000" b="1" kern="0" dirty="0">
                <a:solidFill>
                  <a:srgbClr val="000000"/>
                </a:solidFill>
              </a:rPr>
              <a:t>Water Infrastructure</a:t>
            </a:r>
          </a:p>
          <a:p>
            <a:pPr algn="ctr"/>
            <a:r>
              <a:rPr lang="en-US" sz="1000" kern="0" dirty="0">
                <a:solidFill>
                  <a:srgbClr val="000000"/>
                </a:solidFill>
              </a:rPr>
              <a:t>$55</a:t>
            </a:r>
          </a:p>
        </p:txBody>
      </p:sp>
      <p:sp>
        <p:nvSpPr>
          <p:cNvPr id="19" name="Rectangle: Rounded Corners 18">
            <a:extLst>
              <a:ext uri="{FF2B5EF4-FFF2-40B4-BE49-F238E27FC236}">
                <a16:creationId xmlns:a16="http://schemas.microsoft.com/office/drawing/2014/main" id="{D90E3B1F-63E3-4DA1-B67B-E087DE211626}"/>
              </a:ext>
            </a:extLst>
          </p:cNvPr>
          <p:cNvSpPr/>
          <p:nvPr/>
        </p:nvSpPr>
        <p:spPr>
          <a:xfrm>
            <a:off x="6140434" y="3317067"/>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High-Speed Internet Infrastructure</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$65</a:t>
            </a:r>
          </a:p>
        </p:txBody>
      </p:sp>
      <p:sp>
        <p:nvSpPr>
          <p:cNvPr id="20" name="Rectangle: Rounded Corners 19">
            <a:extLst>
              <a:ext uri="{FF2B5EF4-FFF2-40B4-BE49-F238E27FC236}">
                <a16:creationId xmlns:a16="http://schemas.microsoft.com/office/drawing/2014/main" id="{FFDFCCC9-2912-46A7-AE27-4D4BBB38B731}"/>
              </a:ext>
            </a:extLst>
          </p:cNvPr>
          <p:cNvSpPr/>
          <p:nvPr/>
        </p:nvSpPr>
        <p:spPr>
          <a:xfrm>
            <a:off x="487234" y="3326074"/>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Roads, Bridges, Major Projects</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$110</a:t>
            </a:r>
          </a:p>
        </p:txBody>
      </p:sp>
      <p:sp>
        <p:nvSpPr>
          <p:cNvPr id="21" name="Rectangle: Rounded Corners 20">
            <a:extLst>
              <a:ext uri="{FF2B5EF4-FFF2-40B4-BE49-F238E27FC236}">
                <a16:creationId xmlns:a16="http://schemas.microsoft.com/office/drawing/2014/main" id="{D122BFD1-E9DD-4DF5-8570-13AEAC9DBE92}"/>
              </a:ext>
            </a:extLst>
          </p:cNvPr>
          <p:cNvSpPr/>
          <p:nvPr/>
        </p:nvSpPr>
        <p:spPr>
          <a:xfrm>
            <a:off x="499814" y="4867512"/>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Road Safety</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$11</a:t>
            </a:r>
          </a:p>
        </p:txBody>
      </p:sp>
      <p:sp>
        <p:nvSpPr>
          <p:cNvPr id="22" name="Rectangle: Rounded Corners 21">
            <a:extLst>
              <a:ext uri="{FF2B5EF4-FFF2-40B4-BE49-F238E27FC236}">
                <a16:creationId xmlns:a16="http://schemas.microsoft.com/office/drawing/2014/main" id="{29BFBD41-A25C-4890-90F5-A2E0674437EC}"/>
              </a:ext>
            </a:extLst>
          </p:cNvPr>
          <p:cNvSpPr/>
          <p:nvPr/>
        </p:nvSpPr>
        <p:spPr>
          <a:xfrm>
            <a:off x="499814" y="5377470"/>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EV Infrastructure</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$7.5</a:t>
            </a:r>
          </a:p>
        </p:txBody>
      </p:sp>
      <p:sp>
        <p:nvSpPr>
          <p:cNvPr id="23" name="Rectangle: Rounded Corners 22">
            <a:extLst>
              <a:ext uri="{FF2B5EF4-FFF2-40B4-BE49-F238E27FC236}">
                <a16:creationId xmlns:a16="http://schemas.microsoft.com/office/drawing/2014/main" id="{E8C2F6FA-4932-4D51-81D3-59A87C8E1A64}"/>
              </a:ext>
            </a:extLst>
          </p:cNvPr>
          <p:cNvSpPr/>
          <p:nvPr/>
        </p:nvSpPr>
        <p:spPr>
          <a:xfrm>
            <a:off x="2209671" y="3326095"/>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Passenger and Freight Rail</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$66</a:t>
            </a:r>
          </a:p>
        </p:txBody>
      </p:sp>
      <p:sp>
        <p:nvSpPr>
          <p:cNvPr id="24" name="Rectangle: Rounded Corners 23">
            <a:extLst>
              <a:ext uri="{FF2B5EF4-FFF2-40B4-BE49-F238E27FC236}">
                <a16:creationId xmlns:a16="http://schemas.microsoft.com/office/drawing/2014/main" id="{8177276F-B177-4510-929A-B78601697E45}"/>
              </a:ext>
            </a:extLst>
          </p:cNvPr>
          <p:cNvSpPr/>
          <p:nvPr/>
        </p:nvSpPr>
        <p:spPr>
          <a:xfrm>
            <a:off x="500079" y="4348598"/>
            <a:ext cx="1447121"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algn="ctr"/>
            <a:r>
              <a:rPr lang="en-US" sz="1000" b="1" kern="0" dirty="0">
                <a:solidFill>
                  <a:srgbClr val="000000"/>
                </a:solidFill>
              </a:rPr>
              <a:t>Ports and Waterways</a:t>
            </a:r>
          </a:p>
          <a:p>
            <a:pPr algn="ctr"/>
            <a:r>
              <a:rPr lang="en-US" sz="1000" kern="0" dirty="0">
                <a:solidFill>
                  <a:srgbClr val="000000"/>
                </a:solidFill>
              </a:rPr>
              <a:t>$17</a:t>
            </a:r>
          </a:p>
        </p:txBody>
      </p:sp>
      <p:sp>
        <p:nvSpPr>
          <p:cNvPr id="25" name="Rectangle: Rounded Corners 24">
            <a:extLst>
              <a:ext uri="{FF2B5EF4-FFF2-40B4-BE49-F238E27FC236}">
                <a16:creationId xmlns:a16="http://schemas.microsoft.com/office/drawing/2014/main" id="{41F64A96-71EA-4C50-AEAC-323B4886510D}"/>
              </a:ext>
            </a:extLst>
          </p:cNvPr>
          <p:cNvSpPr/>
          <p:nvPr/>
        </p:nvSpPr>
        <p:spPr>
          <a:xfrm>
            <a:off x="2219666" y="4869144"/>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Reconnecting Communities</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$1</a:t>
            </a:r>
          </a:p>
        </p:txBody>
      </p:sp>
      <p:sp>
        <p:nvSpPr>
          <p:cNvPr id="26" name="Rectangle: Rounded Corners 25">
            <a:extLst>
              <a:ext uri="{FF2B5EF4-FFF2-40B4-BE49-F238E27FC236}">
                <a16:creationId xmlns:a16="http://schemas.microsoft.com/office/drawing/2014/main" id="{05278F36-0425-4C45-9027-2F9FA105D250}"/>
              </a:ext>
            </a:extLst>
          </p:cNvPr>
          <p:cNvSpPr/>
          <p:nvPr/>
        </p:nvSpPr>
        <p:spPr>
          <a:xfrm>
            <a:off x="502531" y="3830417"/>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Public Transit</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$39</a:t>
            </a:r>
          </a:p>
        </p:txBody>
      </p:sp>
      <p:sp>
        <p:nvSpPr>
          <p:cNvPr id="27" name="Rectangle: Rounded Corners 26">
            <a:extLst>
              <a:ext uri="{FF2B5EF4-FFF2-40B4-BE49-F238E27FC236}">
                <a16:creationId xmlns:a16="http://schemas.microsoft.com/office/drawing/2014/main" id="{DD558C1E-F9B4-4A70-B0C7-2CA7D8F74AA6}"/>
              </a:ext>
            </a:extLst>
          </p:cNvPr>
          <p:cNvSpPr/>
          <p:nvPr/>
        </p:nvSpPr>
        <p:spPr>
          <a:xfrm>
            <a:off x="2216010" y="3829840"/>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Airports</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$25</a:t>
            </a:r>
          </a:p>
        </p:txBody>
      </p:sp>
      <p:sp>
        <p:nvSpPr>
          <p:cNvPr id="28" name="Rectangle: Rounded Corners 27">
            <a:extLst>
              <a:ext uri="{FF2B5EF4-FFF2-40B4-BE49-F238E27FC236}">
                <a16:creationId xmlns:a16="http://schemas.microsoft.com/office/drawing/2014/main" id="{1A76C0A9-A1C3-49DD-8B83-2B690E904617}"/>
              </a:ext>
            </a:extLst>
          </p:cNvPr>
          <p:cNvSpPr/>
          <p:nvPr/>
        </p:nvSpPr>
        <p:spPr>
          <a:xfrm>
            <a:off x="2222222" y="4350695"/>
            <a:ext cx="1450210" cy="449355"/>
          </a:xfrm>
          <a:prstGeom prst="roundRect">
            <a:avLst/>
          </a:prstGeom>
          <a:solidFill>
            <a:srgbClr val="FFFFFF"/>
          </a:solidFill>
          <a:ln w="12700" cap="flat" cmpd="sng" algn="ctr">
            <a:solidFill>
              <a:srgbClr val="96968C"/>
            </a:solidFill>
            <a:prstDash val="solid"/>
            <a:miter lim="800000"/>
          </a:ln>
          <a:effectLst/>
        </p:spPr>
        <p:txBody>
          <a:bodyPr lIns="45720" tIns="91440" rIns="45720" bIns="91440" rtlCol="0" anchor="ctr"/>
          <a:lstStyle/>
          <a:p>
            <a:pPr marL="0" marR="0" lvl="0" indent="0" algn="ctr" defTabSz="914400" eaLnBrk="1" fontAlgn="auto" latinLnBrk="0" hangingPunct="1">
              <a:lnSpc>
                <a:spcPct val="100000"/>
              </a:lnSpc>
              <a:spcBef>
                <a:spcPts val="0"/>
              </a:spcBef>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Clean Energy Buses / Ferries</a:t>
            </a:r>
          </a:p>
          <a:p>
            <a:pPr marL="0" marR="0" lvl="0" indent="0" algn="ctr" defTabSz="914400" eaLnBrk="1" fontAlgn="auto" latinLnBrk="0" hangingPunct="1">
              <a:lnSpc>
                <a:spcPct val="100000"/>
              </a:lnSpc>
              <a:spcBef>
                <a:spcPts val="0"/>
              </a:spcBef>
              <a:buClrTx/>
              <a:buSzTx/>
              <a:buFontTx/>
              <a:buNone/>
              <a:tabLst/>
              <a:defRPr/>
            </a:pPr>
            <a:r>
              <a:rPr kumimoji="0" lang="en-US" sz="1000" i="0" u="none" strike="noStrike" kern="0" cap="none" spc="0" normalizeH="0" baseline="0" noProof="0" dirty="0">
                <a:ln>
                  <a:noFill/>
                </a:ln>
                <a:solidFill>
                  <a:srgbClr val="000000"/>
                </a:solidFill>
                <a:effectLst/>
                <a:uLnTx/>
                <a:uFillTx/>
                <a:ea typeface="+mn-ea"/>
                <a:cs typeface="+mn-cs"/>
              </a:rPr>
              <a:t>$7.5</a:t>
            </a:r>
          </a:p>
        </p:txBody>
      </p:sp>
      <p:cxnSp>
        <p:nvCxnSpPr>
          <p:cNvPr id="29" name="Connector: Elbow 28">
            <a:extLst>
              <a:ext uri="{FF2B5EF4-FFF2-40B4-BE49-F238E27FC236}">
                <a16:creationId xmlns:a16="http://schemas.microsoft.com/office/drawing/2014/main" id="{BC2A4E4F-341E-438C-8ECF-86A7E4A2C660}"/>
              </a:ext>
            </a:extLst>
          </p:cNvPr>
          <p:cNvCxnSpPr>
            <a:stCxn id="14" idx="2"/>
            <a:endCxn id="23" idx="1"/>
          </p:cNvCxnSpPr>
          <p:nvPr/>
        </p:nvCxnSpPr>
        <p:spPr>
          <a:xfrm rot="16200000" flipH="1">
            <a:off x="1952188" y="3293292"/>
            <a:ext cx="383841" cy="131125"/>
          </a:xfrm>
          <a:prstGeom prst="bentConnector2">
            <a:avLst/>
          </a:prstGeom>
          <a:noFill/>
          <a:ln w="6350" cap="flat" cmpd="sng" algn="ctr">
            <a:solidFill>
              <a:schemeClr val="accent3">
                <a:lumMod val="40000"/>
                <a:lumOff val="60000"/>
              </a:schemeClr>
            </a:solidFill>
            <a:prstDash val="solid"/>
            <a:miter lim="800000"/>
          </a:ln>
          <a:effectLst/>
        </p:spPr>
      </p:cxnSp>
      <p:cxnSp>
        <p:nvCxnSpPr>
          <p:cNvPr id="30" name="Connector: Elbow 29">
            <a:extLst>
              <a:ext uri="{FF2B5EF4-FFF2-40B4-BE49-F238E27FC236}">
                <a16:creationId xmlns:a16="http://schemas.microsoft.com/office/drawing/2014/main" id="{E122B70A-AE40-4A36-B039-61F1DC5C7310}"/>
              </a:ext>
            </a:extLst>
          </p:cNvPr>
          <p:cNvCxnSpPr>
            <a:stCxn id="14" idx="2"/>
            <a:endCxn id="20" idx="3"/>
          </p:cNvCxnSpPr>
          <p:nvPr/>
        </p:nvCxnSpPr>
        <p:spPr>
          <a:xfrm rot="5400000">
            <a:off x="1816087" y="3288291"/>
            <a:ext cx="383819" cy="141102"/>
          </a:xfrm>
          <a:prstGeom prst="bentConnector2">
            <a:avLst/>
          </a:prstGeom>
          <a:noFill/>
          <a:ln w="6350" cap="flat" cmpd="sng" algn="ctr">
            <a:solidFill>
              <a:schemeClr val="accent3">
                <a:lumMod val="40000"/>
                <a:lumOff val="60000"/>
              </a:schemeClr>
            </a:solidFill>
            <a:prstDash val="solid"/>
            <a:miter lim="800000"/>
          </a:ln>
          <a:effectLst/>
        </p:spPr>
      </p:cxnSp>
      <p:cxnSp>
        <p:nvCxnSpPr>
          <p:cNvPr id="31" name="Connector: Elbow 30">
            <a:extLst>
              <a:ext uri="{FF2B5EF4-FFF2-40B4-BE49-F238E27FC236}">
                <a16:creationId xmlns:a16="http://schemas.microsoft.com/office/drawing/2014/main" id="{4F1C783F-280F-4FE2-8B7F-1913DD3D0481}"/>
              </a:ext>
            </a:extLst>
          </p:cNvPr>
          <p:cNvCxnSpPr>
            <a:stCxn id="14" idx="2"/>
            <a:endCxn id="27" idx="1"/>
          </p:cNvCxnSpPr>
          <p:nvPr/>
        </p:nvCxnSpPr>
        <p:spPr>
          <a:xfrm rot="16200000" flipH="1">
            <a:off x="1703485" y="3541994"/>
            <a:ext cx="887586" cy="137462"/>
          </a:xfrm>
          <a:prstGeom prst="bentConnector2">
            <a:avLst/>
          </a:prstGeom>
          <a:noFill/>
          <a:ln w="6350" cap="flat" cmpd="sng" algn="ctr">
            <a:solidFill>
              <a:schemeClr val="accent3">
                <a:lumMod val="40000"/>
                <a:lumOff val="60000"/>
              </a:schemeClr>
            </a:solidFill>
            <a:prstDash val="solid"/>
            <a:miter lim="800000"/>
          </a:ln>
          <a:effectLst/>
        </p:spPr>
      </p:cxnSp>
      <p:cxnSp>
        <p:nvCxnSpPr>
          <p:cNvPr id="32" name="Connector: Elbow 31">
            <a:extLst>
              <a:ext uri="{FF2B5EF4-FFF2-40B4-BE49-F238E27FC236}">
                <a16:creationId xmlns:a16="http://schemas.microsoft.com/office/drawing/2014/main" id="{6D9190BF-A682-4437-AFCC-CF2ED91CFF9C}"/>
              </a:ext>
            </a:extLst>
          </p:cNvPr>
          <p:cNvCxnSpPr>
            <a:stCxn id="14" idx="2"/>
            <a:endCxn id="26" idx="3"/>
          </p:cNvCxnSpPr>
          <p:nvPr/>
        </p:nvCxnSpPr>
        <p:spPr>
          <a:xfrm rot="5400000">
            <a:off x="1571563" y="3548112"/>
            <a:ext cx="888162" cy="125805"/>
          </a:xfrm>
          <a:prstGeom prst="bentConnector2">
            <a:avLst/>
          </a:prstGeom>
          <a:noFill/>
          <a:ln w="6350" cap="flat" cmpd="sng" algn="ctr">
            <a:solidFill>
              <a:schemeClr val="accent3">
                <a:lumMod val="40000"/>
                <a:lumOff val="60000"/>
              </a:schemeClr>
            </a:solidFill>
            <a:prstDash val="solid"/>
            <a:miter lim="800000"/>
          </a:ln>
          <a:effectLst/>
        </p:spPr>
      </p:cxnSp>
      <p:cxnSp>
        <p:nvCxnSpPr>
          <p:cNvPr id="33" name="Connector: Elbow 32">
            <a:extLst>
              <a:ext uri="{FF2B5EF4-FFF2-40B4-BE49-F238E27FC236}">
                <a16:creationId xmlns:a16="http://schemas.microsoft.com/office/drawing/2014/main" id="{DC9FA5A1-CF1C-4DEA-B237-082AA63791C9}"/>
              </a:ext>
            </a:extLst>
          </p:cNvPr>
          <p:cNvCxnSpPr>
            <a:cxnSpLocks/>
            <a:stCxn id="14" idx="2"/>
            <a:endCxn id="24" idx="3"/>
          </p:cNvCxnSpPr>
          <p:nvPr/>
        </p:nvCxnSpPr>
        <p:spPr>
          <a:xfrm rot="5400000">
            <a:off x="1309703" y="3804431"/>
            <a:ext cx="1406342" cy="131346"/>
          </a:xfrm>
          <a:prstGeom prst="bentConnector2">
            <a:avLst/>
          </a:prstGeom>
          <a:noFill/>
          <a:ln w="6350" cap="flat" cmpd="sng" algn="ctr">
            <a:solidFill>
              <a:schemeClr val="accent3">
                <a:lumMod val="40000"/>
                <a:lumOff val="60000"/>
              </a:schemeClr>
            </a:solidFill>
            <a:prstDash val="solid"/>
            <a:miter lim="800000"/>
          </a:ln>
          <a:effectLst/>
        </p:spPr>
      </p:cxnSp>
      <p:cxnSp>
        <p:nvCxnSpPr>
          <p:cNvPr id="34" name="Connector: Elbow 33">
            <a:extLst>
              <a:ext uri="{FF2B5EF4-FFF2-40B4-BE49-F238E27FC236}">
                <a16:creationId xmlns:a16="http://schemas.microsoft.com/office/drawing/2014/main" id="{1604CF71-A6D7-415E-9100-01CC2261ACE4}"/>
              </a:ext>
            </a:extLst>
          </p:cNvPr>
          <p:cNvCxnSpPr>
            <a:stCxn id="14" idx="2"/>
            <a:endCxn id="28" idx="1"/>
          </p:cNvCxnSpPr>
          <p:nvPr/>
        </p:nvCxnSpPr>
        <p:spPr>
          <a:xfrm rot="16200000" flipH="1">
            <a:off x="1446164" y="3799316"/>
            <a:ext cx="1408439" cy="143676"/>
          </a:xfrm>
          <a:prstGeom prst="bentConnector2">
            <a:avLst/>
          </a:prstGeom>
          <a:noFill/>
          <a:ln w="6350" cap="flat" cmpd="sng" algn="ctr">
            <a:solidFill>
              <a:schemeClr val="accent3">
                <a:lumMod val="40000"/>
                <a:lumOff val="60000"/>
              </a:schemeClr>
            </a:solidFill>
            <a:prstDash val="solid"/>
            <a:miter lim="800000"/>
          </a:ln>
          <a:effectLst/>
        </p:spPr>
      </p:cxnSp>
      <p:cxnSp>
        <p:nvCxnSpPr>
          <p:cNvPr id="35" name="Connector: Elbow 34">
            <a:extLst>
              <a:ext uri="{FF2B5EF4-FFF2-40B4-BE49-F238E27FC236}">
                <a16:creationId xmlns:a16="http://schemas.microsoft.com/office/drawing/2014/main" id="{9CFDF701-9293-4B28-AE42-9DE20342344E}"/>
              </a:ext>
            </a:extLst>
          </p:cNvPr>
          <p:cNvCxnSpPr>
            <a:stCxn id="14" idx="2"/>
            <a:endCxn id="21" idx="3"/>
          </p:cNvCxnSpPr>
          <p:nvPr/>
        </p:nvCxnSpPr>
        <p:spPr>
          <a:xfrm rot="5400000">
            <a:off x="1051659" y="4065301"/>
            <a:ext cx="1925256" cy="128522"/>
          </a:xfrm>
          <a:prstGeom prst="bentConnector2">
            <a:avLst/>
          </a:prstGeom>
          <a:noFill/>
          <a:ln w="6350" cap="flat" cmpd="sng" algn="ctr">
            <a:solidFill>
              <a:schemeClr val="accent3">
                <a:lumMod val="40000"/>
                <a:lumOff val="60000"/>
              </a:schemeClr>
            </a:solidFill>
            <a:prstDash val="solid"/>
            <a:miter lim="800000"/>
          </a:ln>
          <a:effectLst/>
        </p:spPr>
      </p:cxnSp>
      <p:cxnSp>
        <p:nvCxnSpPr>
          <p:cNvPr id="36" name="Connector: Elbow 35">
            <a:extLst>
              <a:ext uri="{FF2B5EF4-FFF2-40B4-BE49-F238E27FC236}">
                <a16:creationId xmlns:a16="http://schemas.microsoft.com/office/drawing/2014/main" id="{6459ECA6-3860-4166-854A-85DAF177D60A}"/>
              </a:ext>
            </a:extLst>
          </p:cNvPr>
          <p:cNvCxnSpPr>
            <a:stCxn id="14" idx="2"/>
            <a:endCxn id="25" idx="1"/>
          </p:cNvCxnSpPr>
          <p:nvPr/>
        </p:nvCxnSpPr>
        <p:spPr>
          <a:xfrm rot="16200000" flipH="1">
            <a:off x="1185662" y="4059819"/>
            <a:ext cx="1926888" cy="141119"/>
          </a:xfrm>
          <a:prstGeom prst="bentConnector2">
            <a:avLst/>
          </a:prstGeom>
          <a:noFill/>
          <a:ln w="6350" cap="flat" cmpd="sng" algn="ctr">
            <a:solidFill>
              <a:schemeClr val="accent3">
                <a:lumMod val="40000"/>
                <a:lumOff val="60000"/>
              </a:schemeClr>
            </a:solidFill>
            <a:prstDash val="solid"/>
            <a:miter lim="800000"/>
          </a:ln>
          <a:effectLst/>
        </p:spPr>
      </p:cxnSp>
      <p:cxnSp>
        <p:nvCxnSpPr>
          <p:cNvPr id="37" name="Connector: Elbow 36">
            <a:extLst>
              <a:ext uri="{FF2B5EF4-FFF2-40B4-BE49-F238E27FC236}">
                <a16:creationId xmlns:a16="http://schemas.microsoft.com/office/drawing/2014/main" id="{98BD1331-0DED-464E-BD79-028B6B86ABED}"/>
              </a:ext>
            </a:extLst>
          </p:cNvPr>
          <p:cNvCxnSpPr>
            <a:stCxn id="14" idx="2"/>
            <a:endCxn id="22" idx="3"/>
          </p:cNvCxnSpPr>
          <p:nvPr/>
        </p:nvCxnSpPr>
        <p:spPr>
          <a:xfrm rot="5400000">
            <a:off x="796679" y="4320280"/>
            <a:ext cx="2435214" cy="128522"/>
          </a:xfrm>
          <a:prstGeom prst="bentConnector2">
            <a:avLst/>
          </a:prstGeom>
          <a:noFill/>
          <a:ln w="6350" cap="flat" cmpd="sng" algn="ctr">
            <a:solidFill>
              <a:schemeClr val="accent3">
                <a:lumMod val="40000"/>
                <a:lumOff val="60000"/>
              </a:schemeClr>
            </a:solidFill>
            <a:prstDash val="solid"/>
            <a:miter lim="800000"/>
          </a:ln>
          <a:effectLst/>
        </p:spPr>
      </p:cxnSp>
      <p:sp>
        <p:nvSpPr>
          <p:cNvPr id="38" name="TextBox 37">
            <a:extLst>
              <a:ext uri="{FF2B5EF4-FFF2-40B4-BE49-F238E27FC236}">
                <a16:creationId xmlns:a16="http://schemas.microsoft.com/office/drawing/2014/main" id="{6C39F2C4-D325-4393-9CD0-8D7D0F271569}"/>
              </a:ext>
            </a:extLst>
          </p:cNvPr>
          <p:cNvSpPr txBox="1"/>
          <p:nvPr>
            <p:custDataLst>
              <p:tags r:id="rId4"/>
            </p:custDataLst>
          </p:nvPr>
        </p:nvSpPr>
        <p:spPr>
          <a:xfrm>
            <a:off x="8449297" y="2666009"/>
            <a:ext cx="2555601" cy="500923"/>
          </a:xfrm>
          <a:prstGeom prst="roundRect">
            <a:avLst/>
          </a:prstGeom>
          <a:solidFill>
            <a:srgbClr val="96968C"/>
          </a:solidFill>
        </p:spPr>
        <p:txBody>
          <a:bodyPr vert="horz" wrap="square" lIns="0" tIns="0" rIns="0" bIns="0" rtlCol="0" anchor="ctr">
            <a:no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rPr>
              <a:t>Reallocation of Base Spending</a:t>
            </a:r>
          </a:p>
          <a:p>
            <a:pPr marL="0" marR="0" lvl="0" indent="0" algn="ctr" defTabSz="2286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rPr>
              <a:t>~$450B*</a:t>
            </a:r>
            <a:endParaRPr kumimoji="0" lang="de-DE" sz="1200" b="1" i="0" u="none" strike="noStrike" kern="0" cap="none" spc="0" normalizeH="0" noProof="0" dirty="0">
              <a:ln>
                <a:noFill/>
              </a:ln>
              <a:solidFill>
                <a:srgbClr val="FFFFFF"/>
              </a:solidFill>
              <a:effectLst/>
              <a:uLnTx/>
              <a:uFillTx/>
            </a:endParaRPr>
          </a:p>
        </p:txBody>
      </p:sp>
      <p:cxnSp>
        <p:nvCxnSpPr>
          <p:cNvPr id="39" name="Connector: Elbow 38">
            <a:extLst>
              <a:ext uri="{FF2B5EF4-FFF2-40B4-BE49-F238E27FC236}">
                <a16:creationId xmlns:a16="http://schemas.microsoft.com/office/drawing/2014/main" id="{2082199D-2AAA-4548-8AE4-51A6D0F5A097}"/>
              </a:ext>
            </a:extLst>
          </p:cNvPr>
          <p:cNvCxnSpPr>
            <a:cxnSpLocks/>
            <a:stCxn id="6" idx="3"/>
            <a:endCxn id="38" idx="0"/>
          </p:cNvCxnSpPr>
          <p:nvPr/>
        </p:nvCxnSpPr>
        <p:spPr>
          <a:xfrm>
            <a:off x="7172170" y="2360847"/>
            <a:ext cx="2554928" cy="305162"/>
          </a:xfrm>
          <a:prstGeom prst="bentConnector2">
            <a:avLst/>
          </a:prstGeom>
          <a:noFill/>
          <a:ln w="6350" cap="flat" cmpd="sng" algn="ctr">
            <a:solidFill>
              <a:schemeClr val="accent3">
                <a:lumMod val="40000"/>
                <a:lumOff val="60000"/>
              </a:schemeClr>
            </a:solidFill>
            <a:prstDash val="solid"/>
            <a:miter lim="800000"/>
          </a:ln>
          <a:effectLst/>
        </p:spPr>
      </p:cxnSp>
      <p:cxnSp>
        <p:nvCxnSpPr>
          <p:cNvPr id="40" name="Connector: Elbow 39">
            <a:extLst>
              <a:ext uri="{FF2B5EF4-FFF2-40B4-BE49-F238E27FC236}">
                <a16:creationId xmlns:a16="http://schemas.microsoft.com/office/drawing/2014/main" id="{1584CAE5-3810-4370-9DD5-F11019C11EB9}"/>
              </a:ext>
            </a:extLst>
          </p:cNvPr>
          <p:cNvCxnSpPr>
            <a:cxnSpLocks/>
            <a:stCxn id="6" idx="2"/>
            <a:endCxn id="7" idx="0"/>
          </p:cNvCxnSpPr>
          <p:nvPr/>
        </p:nvCxnSpPr>
        <p:spPr>
          <a:xfrm rot="5400000">
            <a:off x="5868892" y="2629342"/>
            <a:ext cx="68539" cy="4798"/>
          </a:xfrm>
          <a:prstGeom prst="bentConnector3">
            <a:avLst>
              <a:gd name="adj1" fmla="val 50000"/>
            </a:avLst>
          </a:prstGeom>
          <a:noFill/>
          <a:ln w="6350" cap="flat" cmpd="sng" algn="ctr">
            <a:solidFill>
              <a:schemeClr val="accent3">
                <a:lumMod val="40000"/>
                <a:lumOff val="60000"/>
              </a:schemeClr>
            </a:solidFill>
            <a:prstDash val="solid"/>
            <a:miter lim="800000"/>
          </a:ln>
          <a:effectLst/>
        </p:spPr>
      </p:cxnSp>
      <p:sp>
        <p:nvSpPr>
          <p:cNvPr id="41" name="TextBox 40">
            <a:extLst>
              <a:ext uri="{FF2B5EF4-FFF2-40B4-BE49-F238E27FC236}">
                <a16:creationId xmlns:a16="http://schemas.microsoft.com/office/drawing/2014/main" id="{A0C00667-28A1-4B75-B8DA-617599BC014F}"/>
              </a:ext>
            </a:extLst>
          </p:cNvPr>
          <p:cNvSpPr txBox="1"/>
          <p:nvPr/>
        </p:nvSpPr>
        <p:spPr>
          <a:xfrm>
            <a:off x="499814" y="6070396"/>
            <a:ext cx="6096000" cy="338554"/>
          </a:xfrm>
          <a:prstGeom prst="rect">
            <a:avLst/>
          </a:prstGeom>
          <a:noFill/>
        </p:spPr>
        <p:txBody>
          <a:bodyPr wrap="square">
            <a:spAutoFit/>
          </a:bodyPr>
          <a:lstStyle/>
          <a:p>
            <a:pPr>
              <a:defRPr/>
            </a:pPr>
            <a:r>
              <a:rPr lang="en-US" sz="800" dirty="0">
                <a:solidFill>
                  <a:schemeClr val="tx2"/>
                </a:solidFill>
              </a:rPr>
              <a:t>*Note: The ~$450B in baseline funds previously authorized by Congress is primarily focused on transportation infrastructure spending (e.g. roads, bridges, and public transit). Note that some of this funding is accessible to states. </a:t>
            </a:r>
          </a:p>
        </p:txBody>
      </p:sp>
      <p:grpSp>
        <p:nvGrpSpPr>
          <p:cNvPr id="42" name="Group 41">
            <a:extLst>
              <a:ext uri="{FF2B5EF4-FFF2-40B4-BE49-F238E27FC236}">
                <a16:creationId xmlns:a16="http://schemas.microsoft.com/office/drawing/2014/main" id="{1BE3BA6A-1FB0-4EA3-9150-33969A8CA099}"/>
              </a:ext>
            </a:extLst>
          </p:cNvPr>
          <p:cNvGrpSpPr/>
          <p:nvPr/>
        </p:nvGrpSpPr>
        <p:grpSpPr>
          <a:xfrm>
            <a:off x="8039688" y="3793988"/>
            <a:ext cx="3661245" cy="1583482"/>
            <a:chOff x="7675858" y="2118657"/>
            <a:chExt cx="4020753" cy="4292388"/>
          </a:xfrm>
        </p:grpSpPr>
        <p:sp>
          <p:nvSpPr>
            <p:cNvPr id="43" name="TextBox 42">
              <a:extLst>
                <a:ext uri="{FF2B5EF4-FFF2-40B4-BE49-F238E27FC236}">
                  <a16:creationId xmlns:a16="http://schemas.microsoft.com/office/drawing/2014/main" id="{13B0CE6C-2523-4D94-92F0-2BBA39B4664E}"/>
                </a:ext>
              </a:extLst>
            </p:cNvPr>
            <p:cNvSpPr txBox="1"/>
            <p:nvPr/>
          </p:nvSpPr>
          <p:spPr>
            <a:xfrm>
              <a:off x="7675858" y="2118657"/>
              <a:ext cx="4020753" cy="3906876"/>
            </a:xfrm>
            <a:prstGeom prst="rect">
              <a:avLst/>
            </a:prstGeom>
            <a:solidFill>
              <a:sysClr val="window" lastClr="FFFFFF">
                <a:lumMod val="95000"/>
              </a:sysClr>
            </a:solidFill>
            <a:ln w="28575">
              <a:solidFill>
                <a:schemeClr val="tx1"/>
              </a:solidFill>
              <a:prstDash val="sysDot"/>
            </a:ln>
          </p:spPr>
          <p:txBody>
            <a:bodyPr wrap="square" lIns="0" tIns="0" rIns="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a typeface="+mn-ea"/>
                <a:cs typeface="+mn-cs"/>
              </a:endParaRPr>
            </a:p>
          </p:txBody>
        </p:sp>
        <p:sp>
          <p:nvSpPr>
            <p:cNvPr id="44" name="Rectangle 43">
              <a:extLst>
                <a:ext uri="{FF2B5EF4-FFF2-40B4-BE49-F238E27FC236}">
                  <a16:creationId xmlns:a16="http://schemas.microsoft.com/office/drawing/2014/main" id="{AE51F25E-EE3D-40EE-9D56-D271FC7CD6C4}"/>
                </a:ext>
              </a:extLst>
            </p:cNvPr>
            <p:cNvSpPr/>
            <p:nvPr/>
          </p:nvSpPr>
          <p:spPr>
            <a:xfrm>
              <a:off x="7759534" y="2288424"/>
              <a:ext cx="3051137" cy="8343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Legislative Process Highlights</a:t>
              </a:r>
            </a:p>
          </p:txBody>
        </p:sp>
        <p:sp>
          <p:nvSpPr>
            <p:cNvPr id="45" name="TextBox 44">
              <a:extLst>
                <a:ext uri="{FF2B5EF4-FFF2-40B4-BE49-F238E27FC236}">
                  <a16:creationId xmlns:a16="http://schemas.microsoft.com/office/drawing/2014/main" id="{A1F87C04-6870-4699-9AD1-5EFF064EEDAE}"/>
                </a:ext>
              </a:extLst>
            </p:cNvPr>
            <p:cNvSpPr txBox="1"/>
            <p:nvPr/>
          </p:nvSpPr>
          <p:spPr>
            <a:xfrm>
              <a:off x="7759534" y="3100072"/>
              <a:ext cx="3791352" cy="3310973"/>
            </a:xfrm>
            <a:prstGeom prst="rect">
              <a:avLst/>
            </a:prstGeom>
            <a:noFill/>
          </p:spPr>
          <p:txBody>
            <a:bodyPr wrap="square" lIns="0" tIns="0" rIns="0" bIns="45720" rtlCol="0">
              <a:noAutofit/>
            </a:bodyPr>
            <a:lstStyle/>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rPr>
                <a:t>President Biden </a:t>
              </a:r>
              <a:r>
                <a:rPr kumimoji="0" lang="en-US" sz="1200" b="1" i="0" u="none" strike="noStrike" kern="1200" cap="none" spc="0" normalizeH="0" baseline="0" noProof="0" dirty="0">
                  <a:ln>
                    <a:noFill/>
                  </a:ln>
                  <a:solidFill>
                    <a:prstClr val="black"/>
                  </a:solidFill>
                  <a:effectLst/>
                  <a:uLnTx/>
                  <a:uFillTx/>
                </a:rPr>
                <a:t>signed the Infrastructure Investment &amp; Jobs Act (IIJA) into law on November 15, 2021</a:t>
              </a:r>
            </a:p>
          </p:txBody>
        </p:sp>
      </p:grpSp>
      <p:sp>
        <p:nvSpPr>
          <p:cNvPr id="3" name="Slide Number Placeholder 2">
            <a:extLst>
              <a:ext uri="{FF2B5EF4-FFF2-40B4-BE49-F238E27FC236}">
                <a16:creationId xmlns:a16="http://schemas.microsoft.com/office/drawing/2014/main" id="{BAE05A87-56A1-460B-841C-7EF88C883292}"/>
              </a:ext>
            </a:extLst>
          </p:cNvPr>
          <p:cNvSpPr>
            <a:spLocks noGrp="1"/>
          </p:cNvSpPr>
          <p:nvPr>
            <p:ph type="sldNum" sz="quarter" idx="11"/>
          </p:nvPr>
        </p:nvSpPr>
        <p:spPr/>
        <p:txBody>
          <a:bodyPr/>
          <a:lstStyle/>
          <a:p>
            <a:fld id="{719A0B88-BF49-0446-AB6C-EDFF5613CB1A}" type="slidenum">
              <a:rPr lang="en-US" smtClean="0"/>
              <a:pPr/>
              <a:t>2</a:t>
            </a:fld>
            <a:endParaRPr lang="en-US" dirty="0"/>
          </a:p>
        </p:txBody>
      </p:sp>
    </p:spTree>
    <p:extLst>
      <p:ext uri="{BB962C8B-B14F-4D97-AF65-F5344CB8AC3E}">
        <p14:creationId xmlns:p14="http://schemas.microsoft.com/office/powerpoint/2010/main" val="169666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150A4A-1446-4DB6-86B6-A568663771A2}"/>
              </a:ext>
            </a:extLst>
          </p:cNvPr>
          <p:cNvSpPr>
            <a:spLocks noGrp="1"/>
          </p:cNvSpPr>
          <p:nvPr>
            <p:ph type="title"/>
          </p:nvPr>
        </p:nvSpPr>
        <p:spPr/>
        <p:txBody>
          <a:bodyPr/>
          <a:lstStyle/>
          <a:p>
            <a:r>
              <a:rPr lang="en-US" sz="2400" dirty="0"/>
              <a:t>Flow of IIJA Funding</a:t>
            </a:r>
          </a:p>
        </p:txBody>
      </p:sp>
      <p:sp>
        <p:nvSpPr>
          <p:cNvPr id="4" name="Rectangle 3">
            <a:extLst>
              <a:ext uri="{FF2B5EF4-FFF2-40B4-BE49-F238E27FC236}">
                <a16:creationId xmlns:a16="http://schemas.microsoft.com/office/drawing/2014/main" id="{53AECF24-D2EC-4685-B46B-05ADAE9DD799}"/>
              </a:ext>
            </a:extLst>
          </p:cNvPr>
          <p:cNvSpPr/>
          <p:nvPr/>
        </p:nvSpPr>
        <p:spPr>
          <a:xfrm>
            <a:off x="484717" y="866791"/>
            <a:ext cx="11216216" cy="6537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400" dirty="0"/>
              <a:t>About two-thirds of the $1T in IIJA funding will flow through the states to sub-grantees while the remaining one-third will be available through direct applications through the federal agencies. </a:t>
            </a:r>
          </a:p>
        </p:txBody>
      </p:sp>
      <p:sp>
        <p:nvSpPr>
          <p:cNvPr id="6" name="Rectangle: Rounded Corners 5">
            <a:extLst>
              <a:ext uri="{FF2B5EF4-FFF2-40B4-BE49-F238E27FC236}">
                <a16:creationId xmlns:a16="http://schemas.microsoft.com/office/drawing/2014/main" id="{77778DCB-D40B-4CEF-B3E6-87DEC1783EA3}"/>
              </a:ext>
            </a:extLst>
          </p:cNvPr>
          <p:cNvSpPr/>
          <p:nvPr/>
        </p:nvSpPr>
        <p:spPr>
          <a:xfrm>
            <a:off x="279132" y="1460790"/>
            <a:ext cx="11608067" cy="4816815"/>
          </a:xfrm>
          <a:prstGeom prst="roundRect">
            <a:avLst/>
          </a:prstGeom>
          <a:solidFill>
            <a:schemeClr val="bg1">
              <a:lumMod val="95000"/>
            </a:schemeClr>
          </a:solidFill>
          <a:ln>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t>How will the money be distributed? </a:t>
            </a:r>
          </a:p>
        </p:txBody>
      </p:sp>
      <p:sp>
        <p:nvSpPr>
          <p:cNvPr id="78" name="Rectangle: Rounded Corners 77">
            <a:extLst>
              <a:ext uri="{FF2B5EF4-FFF2-40B4-BE49-F238E27FC236}">
                <a16:creationId xmlns:a16="http://schemas.microsoft.com/office/drawing/2014/main" id="{80FA95E6-8A2F-4FFC-BF23-F620C1FFD0B0}"/>
              </a:ext>
            </a:extLst>
          </p:cNvPr>
          <p:cNvSpPr/>
          <p:nvPr/>
        </p:nvSpPr>
        <p:spPr>
          <a:xfrm>
            <a:off x="669194" y="2141512"/>
            <a:ext cx="2718578" cy="3613854"/>
          </a:xfrm>
          <a:prstGeom prst="roundRect">
            <a:avLst>
              <a:gd name="adj" fmla="val 8281"/>
            </a:avLst>
          </a:prstGeom>
          <a:solidFill>
            <a:schemeClr val="bg1"/>
          </a:solidFill>
          <a:ln w="12700" cap="flat" cmpd="sng" algn="ctr">
            <a:solidFill>
              <a:schemeClr val="tx1"/>
            </a:solidFill>
            <a:prstDash val="solid"/>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034A005B-1DDD-44AB-9871-BF50608EC9EB}"/>
              </a:ext>
            </a:extLst>
          </p:cNvPr>
          <p:cNvSpPr txBox="1"/>
          <p:nvPr/>
        </p:nvSpPr>
        <p:spPr>
          <a:xfrm>
            <a:off x="812357" y="4078432"/>
            <a:ext cx="2415818" cy="1107995"/>
          </a:xfrm>
          <a:prstGeom prst="rect">
            <a:avLst/>
          </a:prstGeom>
          <a:solidFill>
            <a:schemeClr val="bg1"/>
          </a:solidFill>
        </p:spPr>
        <p:txBody>
          <a:bodyPr wrap="square" lIns="45720" tIns="91440" rIns="45720" bIns="91440" rtlCol="0">
            <a:spAutoFit/>
          </a:bodyPr>
          <a:lstStyle/>
          <a:p>
            <a:pPr algn="ctr"/>
            <a:r>
              <a:rPr lang="de-DE" sz="1200" dirty="0">
                <a:solidFill>
                  <a:srgbClr val="000000"/>
                </a:solidFill>
                <a:cs typeface="Arial"/>
              </a:rPr>
              <a:t>The IIJA package consists of $550 Billion in new infrastrucure spending and $450 Billion in reallocation of base spending</a:t>
            </a:r>
          </a:p>
          <a:p>
            <a:pPr algn="ctr"/>
            <a:endParaRPr lang="de-DE" sz="1200" b="1" dirty="0">
              <a:solidFill>
                <a:srgbClr val="000000"/>
              </a:solidFill>
              <a:cs typeface="Arial"/>
            </a:endParaRPr>
          </a:p>
        </p:txBody>
      </p:sp>
      <p:sp>
        <p:nvSpPr>
          <p:cNvPr id="80" name="TextBox 79">
            <a:extLst>
              <a:ext uri="{FF2B5EF4-FFF2-40B4-BE49-F238E27FC236}">
                <a16:creationId xmlns:a16="http://schemas.microsoft.com/office/drawing/2014/main" id="{1A975F15-05FF-4901-95CC-93C8D43DCD38}"/>
              </a:ext>
            </a:extLst>
          </p:cNvPr>
          <p:cNvSpPr txBox="1"/>
          <p:nvPr/>
        </p:nvSpPr>
        <p:spPr>
          <a:xfrm>
            <a:off x="820574" y="2957298"/>
            <a:ext cx="2415817" cy="984884"/>
          </a:xfrm>
          <a:prstGeom prst="rect">
            <a:avLst/>
          </a:prstGeom>
          <a:solidFill>
            <a:schemeClr val="bg1"/>
          </a:solidFill>
        </p:spPr>
        <p:txBody>
          <a:bodyPr wrap="square" lIns="0" tIns="0" rIns="0" bIns="0" rtlCol="0">
            <a:spAutoFit/>
          </a:bodyPr>
          <a:lstStyle/>
          <a:p>
            <a:pPr algn="ctr"/>
            <a:r>
              <a:rPr lang="en-US" sz="1600" b="1" dirty="0">
                <a:latin typeface="Calibri"/>
              </a:rPr>
              <a:t>Congress and the White House passed the $1 Trillion IIJA package on November 15th</a:t>
            </a:r>
          </a:p>
        </p:txBody>
      </p:sp>
      <p:grpSp>
        <p:nvGrpSpPr>
          <p:cNvPr id="8" name="Group 131">
            <a:extLst>
              <a:ext uri="{FF2B5EF4-FFF2-40B4-BE49-F238E27FC236}">
                <a16:creationId xmlns:a16="http://schemas.microsoft.com/office/drawing/2014/main" id="{0C306A66-E1A7-441F-AFC8-CB6E87F4156F}"/>
              </a:ext>
            </a:extLst>
          </p:cNvPr>
          <p:cNvGrpSpPr>
            <a:grpSpLocks noChangeAspect="1"/>
          </p:cNvGrpSpPr>
          <p:nvPr/>
        </p:nvGrpSpPr>
        <p:grpSpPr bwMode="auto">
          <a:xfrm>
            <a:off x="1755677" y="2335384"/>
            <a:ext cx="529178" cy="529188"/>
            <a:chOff x="348" y="1719"/>
            <a:chExt cx="426" cy="426"/>
          </a:xfrm>
          <a:solidFill>
            <a:schemeClr val="tx1"/>
          </a:solidFill>
        </p:grpSpPr>
        <p:sp>
          <p:nvSpPr>
            <p:cNvPr id="66" name="Freeform 132">
              <a:extLst>
                <a:ext uri="{FF2B5EF4-FFF2-40B4-BE49-F238E27FC236}">
                  <a16:creationId xmlns:a16="http://schemas.microsoft.com/office/drawing/2014/main" id="{A59EB142-62CB-4C3D-9C36-1BFEC0BC57C8}"/>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67" name="Freeform 133">
              <a:extLst>
                <a:ext uri="{FF2B5EF4-FFF2-40B4-BE49-F238E27FC236}">
                  <a16:creationId xmlns:a16="http://schemas.microsoft.com/office/drawing/2014/main" id="{588F2CB4-58E1-4522-9EFA-CC27914F9B34}"/>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68" name="Freeform 134">
              <a:extLst>
                <a:ext uri="{FF2B5EF4-FFF2-40B4-BE49-F238E27FC236}">
                  <a16:creationId xmlns:a16="http://schemas.microsoft.com/office/drawing/2014/main" id="{E0B2BF0D-130A-4AE2-8EDE-DEF47820A8F5}"/>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69" name="Freeform 135">
              <a:extLst>
                <a:ext uri="{FF2B5EF4-FFF2-40B4-BE49-F238E27FC236}">
                  <a16:creationId xmlns:a16="http://schemas.microsoft.com/office/drawing/2014/main" id="{95BD95C6-4388-4E1A-B63D-B03538B1E632}"/>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0" name="Freeform 136">
              <a:extLst>
                <a:ext uri="{FF2B5EF4-FFF2-40B4-BE49-F238E27FC236}">
                  <a16:creationId xmlns:a16="http://schemas.microsoft.com/office/drawing/2014/main" id="{AEC8D340-5CC5-4EA6-8ECA-27CAE3182165}"/>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1" name="Freeform 137">
              <a:extLst>
                <a:ext uri="{FF2B5EF4-FFF2-40B4-BE49-F238E27FC236}">
                  <a16:creationId xmlns:a16="http://schemas.microsoft.com/office/drawing/2014/main" id="{BE0F5C70-0C0D-4160-8613-2F3F4347E8E1}"/>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2" name="Freeform 138">
              <a:extLst>
                <a:ext uri="{FF2B5EF4-FFF2-40B4-BE49-F238E27FC236}">
                  <a16:creationId xmlns:a16="http://schemas.microsoft.com/office/drawing/2014/main" id="{2D7A6E5D-0EC2-4278-957B-A5A9C484B9C1}"/>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3" name="Freeform 139">
              <a:extLst>
                <a:ext uri="{FF2B5EF4-FFF2-40B4-BE49-F238E27FC236}">
                  <a16:creationId xmlns:a16="http://schemas.microsoft.com/office/drawing/2014/main" id="{FD344664-0BFC-44B1-B672-59309C6FD330}"/>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4" name="Freeform 140">
              <a:extLst>
                <a:ext uri="{FF2B5EF4-FFF2-40B4-BE49-F238E27FC236}">
                  <a16:creationId xmlns:a16="http://schemas.microsoft.com/office/drawing/2014/main" id="{76886F56-FEE3-4B32-BBA0-049FCA027D68}"/>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5" name="Freeform 141">
              <a:extLst>
                <a:ext uri="{FF2B5EF4-FFF2-40B4-BE49-F238E27FC236}">
                  <a16:creationId xmlns:a16="http://schemas.microsoft.com/office/drawing/2014/main" id="{48606729-288D-4CC2-91F2-359CA9BBFD6A}"/>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6" name="Freeform 142">
              <a:extLst>
                <a:ext uri="{FF2B5EF4-FFF2-40B4-BE49-F238E27FC236}">
                  <a16:creationId xmlns:a16="http://schemas.microsoft.com/office/drawing/2014/main" id="{D440E203-354B-4765-8B72-80769894D8C5}"/>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77" name="Freeform 143">
              <a:extLst>
                <a:ext uri="{FF2B5EF4-FFF2-40B4-BE49-F238E27FC236}">
                  <a16:creationId xmlns:a16="http://schemas.microsoft.com/office/drawing/2014/main" id="{4393B177-C819-4FCB-9AD9-CA14C49A5716}"/>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grpSp>
      <p:sp>
        <p:nvSpPr>
          <p:cNvPr id="63" name="Rectangle: Rounded Corners 62">
            <a:extLst>
              <a:ext uri="{FF2B5EF4-FFF2-40B4-BE49-F238E27FC236}">
                <a16:creationId xmlns:a16="http://schemas.microsoft.com/office/drawing/2014/main" id="{74B068C9-3132-47D0-85CA-02B569029ED9}"/>
              </a:ext>
            </a:extLst>
          </p:cNvPr>
          <p:cNvSpPr/>
          <p:nvPr/>
        </p:nvSpPr>
        <p:spPr>
          <a:xfrm>
            <a:off x="4012950" y="2141511"/>
            <a:ext cx="2718578" cy="3613852"/>
          </a:xfrm>
          <a:prstGeom prst="roundRect">
            <a:avLst>
              <a:gd name="adj" fmla="val 8281"/>
            </a:avLst>
          </a:prstGeom>
          <a:solidFill>
            <a:schemeClr val="bg1"/>
          </a:solidFill>
          <a:ln w="12700" cap="flat" cmpd="sng" algn="ctr">
            <a:solidFill>
              <a:schemeClr val="tx1"/>
            </a:solidFill>
            <a:prstDash val="solid"/>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7692EA9A-D940-4E94-9823-655EE9F41712}"/>
              </a:ext>
            </a:extLst>
          </p:cNvPr>
          <p:cNvSpPr txBox="1"/>
          <p:nvPr/>
        </p:nvSpPr>
        <p:spPr>
          <a:xfrm>
            <a:off x="4144933" y="3735217"/>
            <a:ext cx="2514329" cy="1661993"/>
          </a:xfrm>
          <a:prstGeom prst="rect">
            <a:avLst/>
          </a:prstGeom>
          <a:noFill/>
        </p:spPr>
        <p:txBody>
          <a:bodyPr wrap="square" lIns="0" tIns="91440" rIns="0" bIns="91440" rtlCol="0">
            <a:spAutoFit/>
          </a:bodyPr>
          <a:lstStyle/>
          <a:p>
            <a:pPr marL="171450" indent="-171450">
              <a:buFont typeface="Arial" panose="020B0604020202020204" pitchFamily="34" charset="0"/>
              <a:buChar char="•"/>
            </a:pPr>
            <a:r>
              <a:rPr lang="de-DE" sz="1200" dirty="0">
                <a:solidFill>
                  <a:srgbClr val="000000"/>
                </a:solidFill>
                <a:cs typeface="Arial"/>
              </a:rPr>
              <a:t>Department of Energy</a:t>
            </a:r>
          </a:p>
          <a:p>
            <a:pPr marL="171450" indent="-171450">
              <a:buFont typeface="Arial" panose="020B0604020202020204" pitchFamily="34" charset="0"/>
              <a:buChar char="•"/>
            </a:pPr>
            <a:r>
              <a:rPr lang="de-DE" sz="1200" dirty="0">
                <a:solidFill>
                  <a:srgbClr val="000000"/>
                </a:solidFill>
                <a:cs typeface="Arial"/>
              </a:rPr>
              <a:t>Department of Transportation</a:t>
            </a:r>
          </a:p>
          <a:p>
            <a:pPr marL="171450" indent="-171450">
              <a:buFont typeface="Arial" panose="020B0604020202020204" pitchFamily="34" charset="0"/>
              <a:buChar char="•"/>
            </a:pPr>
            <a:r>
              <a:rPr lang="de-DE" sz="1200" dirty="0">
                <a:solidFill>
                  <a:srgbClr val="000000"/>
                </a:solidFill>
                <a:cs typeface="Arial"/>
              </a:rPr>
              <a:t>Department of Commerce (NTIA)</a:t>
            </a:r>
          </a:p>
          <a:p>
            <a:pPr marL="171450" indent="-171450">
              <a:buFont typeface="Arial" panose="020B0604020202020204" pitchFamily="34" charset="0"/>
              <a:buChar char="•"/>
            </a:pPr>
            <a:r>
              <a:rPr lang="de-DE" sz="1200" dirty="0">
                <a:solidFill>
                  <a:srgbClr val="000000"/>
                </a:solidFill>
                <a:cs typeface="Arial"/>
              </a:rPr>
              <a:t>Environmental Protection Agency</a:t>
            </a:r>
          </a:p>
          <a:p>
            <a:pPr marL="171450" indent="-171450">
              <a:buFont typeface="Arial" panose="020B0604020202020204" pitchFamily="34" charset="0"/>
              <a:buChar char="•"/>
            </a:pPr>
            <a:r>
              <a:rPr lang="de-DE" sz="1200" dirty="0">
                <a:solidFill>
                  <a:srgbClr val="000000"/>
                </a:solidFill>
                <a:cs typeface="Arial"/>
              </a:rPr>
              <a:t>Department of Homeland Security</a:t>
            </a:r>
          </a:p>
          <a:p>
            <a:pPr marL="171450" indent="-171450">
              <a:buFont typeface="Arial" panose="020B0604020202020204" pitchFamily="34" charset="0"/>
              <a:buChar char="•"/>
            </a:pPr>
            <a:r>
              <a:rPr lang="de-DE" sz="1200" dirty="0">
                <a:solidFill>
                  <a:srgbClr val="000000"/>
                </a:solidFill>
                <a:cs typeface="Arial"/>
              </a:rPr>
              <a:t>Department of Health and Human Services</a:t>
            </a:r>
          </a:p>
          <a:p>
            <a:pPr marL="171450" indent="-171450">
              <a:buFont typeface="Arial" panose="020B0604020202020204" pitchFamily="34" charset="0"/>
              <a:buChar char="•"/>
            </a:pPr>
            <a:r>
              <a:rPr lang="de-DE" sz="1200" dirty="0">
                <a:solidFill>
                  <a:srgbClr val="000000"/>
                </a:solidFill>
                <a:cs typeface="Arial"/>
              </a:rPr>
              <a:t>Other Agencies</a:t>
            </a:r>
          </a:p>
        </p:txBody>
      </p:sp>
      <p:sp>
        <p:nvSpPr>
          <p:cNvPr id="65" name="TextBox 64">
            <a:extLst>
              <a:ext uri="{FF2B5EF4-FFF2-40B4-BE49-F238E27FC236}">
                <a16:creationId xmlns:a16="http://schemas.microsoft.com/office/drawing/2014/main" id="{53975F3D-7701-43A7-BD70-318DB38F6D10}"/>
              </a:ext>
            </a:extLst>
          </p:cNvPr>
          <p:cNvSpPr txBox="1"/>
          <p:nvPr/>
        </p:nvSpPr>
        <p:spPr>
          <a:xfrm>
            <a:off x="4164330" y="2957980"/>
            <a:ext cx="2415817" cy="738665"/>
          </a:xfrm>
          <a:prstGeom prst="rect">
            <a:avLst/>
          </a:prstGeom>
          <a:solidFill>
            <a:schemeClr val="bg1"/>
          </a:solidFill>
        </p:spPr>
        <p:txBody>
          <a:bodyPr wrap="square" lIns="0" tIns="0" rIns="0" bIns="0" rtlCol="0">
            <a:spAutoFit/>
          </a:bodyPr>
          <a:lstStyle/>
          <a:p>
            <a:pPr algn="ctr"/>
            <a:r>
              <a:rPr lang="en-US" sz="1600" b="1" dirty="0">
                <a:latin typeface="Calibri"/>
              </a:rPr>
              <a:t>The $1 Trillion will be allocated to various Federal Agencies</a:t>
            </a:r>
          </a:p>
        </p:txBody>
      </p:sp>
      <p:cxnSp>
        <p:nvCxnSpPr>
          <p:cNvPr id="10" name="Straight Arrow Connector 9">
            <a:extLst>
              <a:ext uri="{FF2B5EF4-FFF2-40B4-BE49-F238E27FC236}">
                <a16:creationId xmlns:a16="http://schemas.microsoft.com/office/drawing/2014/main" id="{FBA44078-CDF2-44F6-8A17-27B3BC4BE36B}"/>
              </a:ext>
            </a:extLst>
          </p:cNvPr>
          <p:cNvCxnSpPr/>
          <p:nvPr/>
        </p:nvCxnSpPr>
        <p:spPr>
          <a:xfrm>
            <a:off x="3472622" y="3948437"/>
            <a:ext cx="4341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165C63-60B1-46C4-81A0-B0BD3786D3F6}"/>
              </a:ext>
            </a:extLst>
          </p:cNvPr>
          <p:cNvCxnSpPr/>
          <p:nvPr/>
        </p:nvCxnSpPr>
        <p:spPr>
          <a:xfrm>
            <a:off x="6830040" y="3057128"/>
            <a:ext cx="4341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BA8B30F-B545-4225-A4C7-59C7476013E5}"/>
              </a:ext>
            </a:extLst>
          </p:cNvPr>
          <p:cNvCxnSpPr/>
          <p:nvPr/>
        </p:nvCxnSpPr>
        <p:spPr>
          <a:xfrm>
            <a:off x="6830040" y="5038495"/>
            <a:ext cx="4341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7561657A-7B63-41E9-858E-E27A04B5DEB6}"/>
              </a:ext>
            </a:extLst>
          </p:cNvPr>
          <p:cNvSpPr/>
          <p:nvPr/>
        </p:nvSpPr>
        <p:spPr>
          <a:xfrm>
            <a:off x="7376102" y="4041327"/>
            <a:ext cx="2718578" cy="1714037"/>
          </a:xfrm>
          <a:prstGeom prst="roundRect">
            <a:avLst>
              <a:gd name="adj" fmla="val 8281"/>
            </a:avLst>
          </a:prstGeom>
          <a:solidFill>
            <a:schemeClr val="bg1"/>
          </a:solidFill>
          <a:ln w="12700" cap="flat" cmpd="sng" algn="ctr">
            <a:solidFill>
              <a:schemeClr val="tx1"/>
            </a:solidFill>
            <a:prstDash val="solid"/>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AA9563E4-D1B2-4C40-9405-8443E4AB275D}"/>
              </a:ext>
            </a:extLst>
          </p:cNvPr>
          <p:cNvSpPr txBox="1"/>
          <p:nvPr/>
        </p:nvSpPr>
        <p:spPr>
          <a:xfrm>
            <a:off x="7527483" y="4310529"/>
            <a:ext cx="2415817" cy="1231106"/>
          </a:xfrm>
          <a:prstGeom prst="rect">
            <a:avLst/>
          </a:prstGeom>
          <a:solidFill>
            <a:schemeClr val="bg1"/>
          </a:solidFill>
        </p:spPr>
        <p:txBody>
          <a:bodyPr wrap="square" lIns="0" tIns="0" rIns="0" bIns="0" rtlCol="0">
            <a:spAutoFit/>
          </a:bodyPr>
          <a:lstStyle/>
          <a:p>
            <a:pPr algn="ctr"/>
            <a:r>
              <a:rPr lang="en-US" sz="1600" b="1" dirty="0">
                <a:latin typeface="Calibri"/>
              </a:rPr>
              <a:t>Federal Agencies will directly oversee the remainder of IIJA money, and you will apply to them directly</a:t>
            </a:r>
          </a:p>
        </p:txBody>
      </p:sp>
      <p:sp>
        <p:nvSpPr>
          <p:cNvPr id="59" name="Rectangle: Rounded Corners 58">
            <a:extLst>
              <a:ext uri="{FF2B5EF4-FFF2-40B4-BE49-F238E27FC236}">
                <a16:creationId xmlns:a16="http://schemas.microsoft.com/office/drawing/2014/main" id="{CC2CD22B-D849-46F5-B220-2DF84DACDDE2}"/>
              </a:ext>
            </a:extLst>
          </p:cNvPr>
          <p:cNvSpPr/>
          <p:nvPr/>
        </p:nvSpPr>
        <p:spPr>
          <a:xfrm>
            <a:off x="7376102" y="2141511"/>
            <a:ext cx="2718578" cy="1714037"/>
          </a:xfrm>
          <a:prstGeom prst="roundRect">
            <a:avLst>
              <a:gd name="adj" fmla="val 8281"/>
            </a:avLst>
          </a:prstGeom>
          <a:solidFill>
            <a:schemeClr val="bg1"/>
          </a:solidFill>
          <a:ln w="12700" cap="flat" cmpd="sng" algn="ctr">
            <a:solidFill>
              <a:schemeClr val="tx1"/>
            </a:solidFill>
            <a:prstDash val="solid"/>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BC34F65F-CF4D-4B5C-B228-4A598DAB19FD}"/>
              </a:ext>
            </a:extLst>
          </p:cNvPr>
          <p:cNvSpPr txBox="1"/>
          <p:nvPr/>
        </p:nvSpPr>
        <p:spPr>
          <a:xfrm>
            <a:off x="7508086" y="2534775"/>
            <a:ext cx="2415817" cy="984885"/>
          </a:xfrm>
          <a:prstGeom prst="rect">
            <a:avLst/>
          </a:prstGeom>
          <a:solidFill>
            <a:schemeClr val="bg1"/>
          </a:solidFill>
        </p:spPr>
        <p:txBody>
          <a:bodyPr wrap="square" lIns="0" tIns="0" rIns="0" bIns="0" rtlCol="0">
            <a:spAutoFit/>
          </a:bodyPr>
          <a:lstStyle/>
          <a:p>
            <a:pPr algn="ctr"/>
            <a:r>
              <a:rPr lang="en-US" sz="1600" b="1" dirty="0">
                <a:latin typeface="Calibri"/>
              </a:rPr>
              <a:t>States will oversee 2/3 of the IIJA money and you will work with them to access the funding</a:t>
            </a:r>
          </a:p>
        </p:txBody>
      </p:sp>
      <p:grpSp>
        <p:nvGrpSpPr>
          <p:cNvPr id="15" name="Group 181">
            <a:extLst>
              <a:ext uri="{FF2B5EF4-FFF2-40B4-BE49-F238E27FC236}">
                <a16:creationId xmlns:a16="http://schemas.microsoft.com/office/drawing/2014/main" id="{628DA3A2-00BC-4C37-85CD-41E2C1D77121}"/>
              </a:ext>
            </a:extLst>
          </p:cNvPr>
          <p:cNvGrpSpPr>
            <a:grpSpLocks noChangeAspect="1"/>
          </p:cNvGrpSpPr>
          <p:nvPr/>
        </p:nvGrpSpPr>
        <p:grpSpPr bwMode="auto">
          <a:xfrm>
            <a:off x="5126371" y="2335340"/>
            <a:ext cx="491721" cy="480179"/>
            <a:chOff x="2592" y="3155"/>
            <a:chExt cx="426" cy="416"/>
          </a:xfrm>
          <a:solidFill>
            <a:schemeClr val="tx1"/>
          </a:solidFill>
        </p:grpSpPr>
        <p:sp>
          <p:nvSpPr>
            <p:cNvPr id="44" name="Freeform 182">
              <a:extLst>
                <a:ext uri="{FF2B5EF4-FFF2-40B4-BE49-F238E27FC236}">
                  <a16:creationId xmlns:a16="http://schemas.microsoft.com/office/drawing/2014/main" id="{743E70DE-E465-48DD-9AD6-8B41186FE34F}"/>
                </a:ext>
              </a:extLst>
            </p:cNvPr>
            <p:cNvSpPr>
              <a:spLocks/>
            </p:cNvSpPr>
            <p:nvPr/>
          </p:nvSpPr>
          <p:spPr bwMode="auto">
            <a:xfrm>
              <a:off x="2883" y="3213"/>
              <a:ext cx="76" cy="72"/>
            </a:xfrm>
            <a:custGeom>
              <a:avLst/>
              <a:gdLst>
                <a:gd name="T0" fmla="*/ 7 w 51"/>
                <a:gd name="T1" fmla="*/ 50 h 50"/>
                <a:gd name="T2" fmla="*/ 2 w 51"/>
                <a:gd name="T3" fmla="*/ 48 h 50"/>
                <a:gd name="T4" fmla="*/ 2 w 51"/>
                <a:gd name="T5" fmla="*/ 40 h 50"/>
                <a:gd name="T6" fmla="*/ 40 w 51"/>
                <a:gd name="T7" fmla="*/ 3 h 50"/>
                <a:gd name="T8" fmla="*/ 48 w 51"/>
                <a:gd name="T9" fmla="*/ 3 h 50"/>
                <a:gd name="T10" fmla="*/ 48 w 51"/>
                <a:gd name="T11" fmla="*/ 11 h 50"/>
                <a:gd name="T12" fmla="*/ 11 w 51"/>
                <a:gd name="T13" fmla="*/ 48 h 50"/>
                <a:gd name="T14" fmla="*/ 7 w 51"/>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7" y="50"/>
                  </a:moveTo>
                  <a:cubicBezTo>
                    <a:pt x="5" y="50"/>
                    <a:pt x="4" y="49"/>
                    <a:pt x="2" y="48"/>
                  </a:cubicBezTo>
                  <a:cubicBezTo>
                    <a:pt x="0" y="46"/>
                    <a:pt x="0" y="42"/>
                    <a:pt x="2" y="40"/>
                  </a:cubicBezTo>
                  <a:cubicBezTo>
                    <a:pt x="40" y="3"/>
                    <a:pt x="40" y="3"/>
                    <a:pt x="40" y="3"/>
                  </a:cubicBezTo>
                  <a:cubicBezTo>
                    <a:pt x="42" y="0"/>
                    <a:pt x="46" y="0"/>
                    <a:pt x="48" y="3"/>
                  </a:cubicBezTo>
                  <a:cubicBezTo>
                    <a:pt x="51" y="5"/>
                    <a:pt x="51" y="9"/>
                    <a:pt x="48" y="11"/>
                  </a:cubicBezTo>
                  <a:cubicBezTo>
                    <a:pt x="11" y="48"/>
                    <a:pt x="11" y="48"/>
                    <a:pt x="11" y="48"/>
                  </a:cubicBezTo>
                  <a:cubicBezTo>
                    <a:pt x="10" y="49"/>
                    <a:pt x="8" y="50"/>
                    <a:pt x="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45" name="Freeform 183">
              <a:extLst>
                <a:ext uri="{FF2B5EF4-FFF2-40B4-BE49-F238E27FC236}">
                  <a16:creationId xmlns:a16="http://schemas.microsoft.com/office/drawing/2014/main" id="{CF7C005C-7FD3-498D-B4F4-C3C42DBCF2B6}"/>
                </a:ext>
              </a:extLst>
            </p:cNvPr>
            <p:cNvSpPr>
              <a:spLocks noEditPoints="1"/>
            </p:cNvSpPr>
            <p:nvPr/>
          </p:nvSpPr>
          <p:spPr bwMode="auto">
            <a:xfrm>
              <a:off x="2929" y="3155"/>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46" name="Freeform 184">
              <a:extLst>
                <a:ext uri="{FF2B5EF4-FFF2-40B4-BE49-F238E27FC236}">
                  <a16:creationId xmlns:a16="http://schemas.microsoft.com/office/drawing/2014/main" id="{DAFA235A-2298-46B2-AA7E-6DC5E36D38A8}"/>
                </a:ext>
              </a:extLst>
            </p:cNvPr>
            <p:cNvSpPr>
              <a:spLocks/>
            </p:cNvSpPr>
            <p:nvPr/>
          </p:nvSpPr>
          <p:spPr bwMode="auto">
            <a:xfrm>
              <a:off x="2901" y="3457"/>
              <a:ext cx="56" cy="55"/>
            </a:xfrm>
            <a:custGeom>
              <a:avLst/>
              <a:gdLst>
                <a:gd name="T0" fmla="*/ 32 w 38"/>
                <a:gd name="T1" fmla="*/ 38 h 38"/>
                <a:gd name="T2" fmla="*/ 27 w 38"/>
                <a:gd name="T3" fmla="*/ 36 h 38"/>
                <a:gd name="T4" fmla="*/ 2 w 38"/>
                <a:gd name="T5" fmla="*/ 11 h 38"/>
                <a:gd name="T6" fmla="*/ 2 w 38"/>
                <a:gd name="T7" fmla="*/ 2 h 38"/>
                <a:gd name="T8" fmla="*/ 10 w 38"/>
                <a:gd name="T9" fmla="*/ 2 h 38"/>
                <a:gd name="T10" fmla="*/ 36 w 38"/>
                <a:gd name="T11" fmla="*/ 28 h 38"/>
                <a:gd name="T12" fmla="*/ 36 w 38"/>
                <a:gd name="T13" fmla="*/ 36 h 38"/>
                <a:gd name="T14" fmla="*/ 32 w 38"/>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32" y="38"/>
                  </a:moveTo>
                  <a:cubicBezTo>
                    <a:pt x="30" y="38"/>
                    <a:pt x="28" y="37"/>
                    <a:pt x="27" y="36"/>
                  </a:cubicBezTo>
                  <a:cubicBezTo>
                    <a:pt x="2" y="11"/>
                    <a:pt x="2" y="11"/>
                    <a:pt x="2" y="11"/>
                  </a:cubicBezTo>
                  <a:cubicBezTo>
                    <a:pt x="0" y="8"/>
                    <a:pt x="0" y="4"/>
                    <a:pt x="2" y="2"/>
                  </a:cubicBezTo>
                  <a:cubicBezTo>
                    <a:pt x="4" y="0"/>
                    <a:pt x="8" y="0"/>
                    <a:pt x="10" y="2"/>
                  </a:cubicBezTo>
                  <a:cubicBezTo>
                    <a:pt x="36" y="28"/>
                    <a:pt x="36" y="28"/>
                    <a:pt x="36" y="28"/>
                  </a:cubicBezTo>
                  <a:cubicBezTo>
                    <a:pt x="38" y="30"/>
                    <a:pt x="38" y="34"/>
                    <a:pt x="36" y="36"/>
                  </a:cubicBezTo>
                  <a:cubicBezTo>
                    <a:pt x="35" y="37"/>
                    <a:pt x="33" y="38"/>
                    <a:pt x="3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47" name="Freeform 185">
              <a:extLst>
                <a:ext uri="{FF2B5EF4-FFF2-40B4-BE49-F238E27FC236}">
                  <a16:creationId xmlns:a16="http://schemas.microsoft.com/office/drawing/2014/main" id="{FC172DA5-7B7A-4E71-BC58-5289A40F3EAC}"/>
                </a:ext>
              </a:extLst>
            </p:cNvPr>
            <p:cNvSpPr>
              <a:spLocks noEditPoints="1"/>
            </p:cNvSpPr>
            <p:nvPr/>
          </p:nvSpPr>
          <p:spPr bwMode="auto">
            <a:xfrm>
              <a:off x="2929" y="3485"/>
              <a:ext cx="89" cy="8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48" name="Freeform 186">
              <a:extLst>
                <a:ext uri="{FF2B5EF4-FFF2-40B4-BE49-F238E27FC236}">
                  <a16:creationId xmlns:a16="http://schemas.microsoft.com/office/drawing/2014/main" id="{40F7D2D6-367A-49E6-96D7-DE5A0A081B84}"/>
                </a:ext>
              </a:extLst>
            </p:cNvPr>
            <p:cNvSpPr>
              <a:spLocks/>
            </p:cNvSpPr>
            <p:nvPr/>
          </p:nvSpPr>
          <p:spPr bwMode="auto">
            <a:xfrm>
              <a:off x="2651" y="3213"/>
              <a:ext cx="74" cy="72"/>
            </a:xfrm>
            <a:custGeom>
              <a:avLst/>
              <a:gdLst>
                <a:gd name="T0" fmla="*/ 44 w 50"/>
                <a:gd name="T1" fmla="*/ 50 h 50"/>
                <a:gd name="T2" fmla="*/ 39 w 50"/>
                <a:gd name="T3" fmla="*/ 48 h 50"/>
                <a:gd name="T4" fmla="*/ 2 w 50"/>
                <a:gd name="T5" fmla="*/ 11 h 50"/>
                <a:gd name="T6" fmla="*/ 2 w 50"/>
                <a:gd name="T7" fmla="*/ 3 h 50"/>
                <a:gd name="T8" fmla="*/ 11 w 50"/>
                <a:gd name="T9" fmla="*/ 3 h 50"/>
                <a:gd name="T10" fmla="*/ 48 w 50"/>
                <a:gd name="T11" fmla="*/ 40 h 50"/>
                <a:gd name="T12" fmla="*/ 48 w 50"/>
                <a:gd name="T13" fmla="*/ 48 h 50"/>
                <a:gd name="T14" fmla="*/ 44 w 50"/>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0">
                  <a:moveTo>
                    <a:pt x="44" y="50"/>
                  </a:moveTo>
                  <a:cubicBezTo>
                    <a:pt x="42" y="50"/>
                    <a:pt x="41" y="49"/>
                    <a:pt x="39" y="48"/>
                  </a:cubicBezTo>
                  <a:cubicBezTo>
                    <a:pt x="2" y="11"/>
                    <a:pt x="2" y="11"/>
                    <a:pt x="2" y="11"/>
                  </a:cubicBezTo>
                  <a:cubicBezTo>
                    <a:pt x="0" y="9"/>
                    <a:pt x="0" y="5"/>
                    <a:pt x="2" y="3"/>
                  </a:cubicBezTo>
                  <a:cubicBezTo>
                    <a:pt x="4" y="0"/>
                    <a:pt x="8" y="0"/>
                    <a:pt x="11" y="3"/>
                  </a:cubicBezTo>
                  <a:cubicBezTo>
                    <a:pt x="48" y="40"/>
                    <a:pt x="48" y="40"/>
                    <a:pt x="48" y="40"/>
                  </a:cubicBezTo>
                  <a:cubicBezTo>
                    <a:pt x="50" y="42"/>
                    <a:pt x="50" y="46"/>
                    <a:pt x="48" y="48"/>
                  </a:cubicBezTo>
                  <a:cubicBezTo>
                    <a:pt x="47" y="49"/>
                    <a:pt x="45" y="50"/>
                    <a:pt x="4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49" name="Freeform 187">
              <a:extLst>
                <a:ext uri="{FF2B5EF4-FFF2-40B4-BE49-F238E27FC236}">
                  <a16:creationId xmlns:a16="http://schemas.microsoft.com/office/drawing/2014/main" id="{290A28BE-64EE-4386-8AE7-274D77E3C252}"/>
                </a:ext>
              </a:extLst>
            </p:cNvPr>
            <p:cNvSpPr>
              <a:spLocks noEditPoints="1"/>
            </p:cNvSpPr>
            <p:nvPr/>
          </p:nvSpPr>
          <p:spPr bwMode="auto">
            <a:xfrm>
              <a:off x="2592" y="3155"/>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0" name="Freeform 188">
              <a:extLst>
                <a:ext uri="{FF2B5EF4-FFF2-40B4-BE49-F238E27FC236}">
                  <a16:creationId xmlns:a16="http://schemas.microsoft.com/office/drawing/2014/main" id="{8D4743ED-7545-4F83-844E-19D5800BF99F}"/>
                </a:ext>
              </a:extLst>
            </p:cNvPr>
            <p:cNvSpPr>
              <a:spLocks/>
            </p:cNvSpPr>
            <p:nvPr/>
          </p:nvSpPr>
          <p:spPr bwMode="auto">
            <a:xfrm>
              <a:off x="2651" y="3457"/>
              <a:ext cx="58" cy="55"/>
            </a:xfrm>
            <a:custGeom>
              <a:avLst/>
              <a:gdLst>
                <a:gd name="T0" fmla="*/ 7 w 39"/>
                <a:gd name="T1" fmla="*/ 38 h 38"/>
                <a:gd name="T2" fmla="*/ 2 w 39"/>
                <a:gd name="T3" fmla="*/ 36 h 38"/>
                <a:gd name="T4" fmla="*/ 2 w 39"/>
                <a:gd name="T5" fmla="*/ 28 h 38"/>
                <a:gd name="T6" fmla="*/ 28 w 39"/>
                <a:gd name="T7" fmla="*/ 2 h 38"/>
                <a:gd name="T8" fmla="*/ 36 w 39"/>
                <a:gd name="T9" fmla="*/ 2 h 38"/>
                <a:gd name="T10" fmla="*/ 36 w 39"/>
                <a:gd name="T11" fmla="*/ 11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2" y="36"/>
                  </a:cubicBezTo>
                  <a:cubicBezTo>
                    <a:pt x="0" y="34"/>
                    <a:pt x="0" y="30"/>
                    <a:pt x="2" y="28"/>
                  </a:cubicBezTo>
                  <a:cubicBezTo>
                    <a:pt x="28" y="2"/>
                    <a:pt x="28" y="2"/>
                    <a:pt x="28" y="2"/>
                  </a:cubicBezTo>
                  <a:cubicBezTo>
                    <a:pt x="30" y="0"/>
                    <a:pt x="34" y="0"/>
                    <a:pt x="36" y="2"/>
                  </a:cubicBezTo>
                  <a:cubicBezTo>
                    <a:pt x="39" y="4"/>
                    <a:pt x="39" y="8"/>
                    <a:pt x="36" y="11"/>
                  </a:cubicBezTo>
                  <a:cubicBezTo>
                    <a:pt x="11" y="36"/>
                    <a:pt x="11" y="36"/>
                    <a:pt x="11" y="36"/>
                  </a:cubicBezTo>
                  <a:cubicBezTo>
                    <a:pt x="10" y="37"/>
                    <a:pt x="8" y="38"/>
                    <a:pt x="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1" name="Freeform 189">
              <a:extLst>
                <a:ext uri="{FF2B5EF4-FFF2-40B4-BE49-F238E27FC236}">
                  <a16:creationId xmlns:a16="http://schemas.microsoft.com/office/drawing/2014/main" id="{F70E2C28-2813-4B04-AF87-BCF0E6DD441D}"/>
                </a:ext>
              </a:extLst>
            </p:cNvPr>
            <p:cNvSpPr>
              <a:spLocks noEditPoints="1"/>
            </p:cNvSpPr>
            <p:nvPr/>
          </p:nvSpPr>
          <p:spPr bwMode="auto">
            <a:xfrm>
              <a:off x="2592" y="3485"/>
              <a:ext cx="89" cy="8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39" y="48"/>
                    <a:pt x="48" y="40"/>
                    <a:pt x="48" y="30"/>
                  </a:cubicBezTo>
                  <a:cubicBezTo>
                    <a:pt x="48" y="20"/>
                    <a:pt x="39"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2" name="Freeform 190">
              <a:extLst>
                <a:ext uri="{FF2B5EF4-FFF2-40B4-BE49-F238E27FC236}">
                  <a16:creationId xmlns:a16="http://schemas.microsoft.com/office/drawing/2014/main" id="{2FF2BA9C-1FF8-484B-B66B-4226EA6375E4}"/>
                </a:ext>
              </a:extLst>
            </p:cNvPr>
            <p:cNvSpPr>
              <a:spLocks/>
            </p:cNvSpPr>
            <p:nvPr/>
          </p:nvSpPr>
          <p:spPr bwMode="auto">
            <a:xfrm>
              <a:off x="2876" y="3346"/>
              <a:ext cx="71" cy="17"/>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3" name="Freeform 191">
              <a:extLst>
                <a:ext uri="{FF2B5EF4-FFF2-40B4-BE49-F238E27FC236}">
                  <a16:creationId xmlns:a16="http://schemas.microsoft.com/office/drawing/2014/main" id="{54C0B4A7-66E2-429B-B3BB-2F87E55B526B}"/>
                </a:ext>
              </a:extLst>
            </p:cNvPr>
            <p:cNvSpPr>
              <a:spLocks noEditPoints="1"/>
            </p:cNvSpPr>
            <p:nvPr/>
          </p:nvSpPr>
          <p:spPr bwMode="auto">
            <a:xfrm>
              <a:off x="2929" y="3311"/>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4" name="Freeform 192">
              <a:extLst>
                <a:ext uri="{FF2B5EF4-FFF2-40B4-BE49-F238E27FC236}">
                  <a16:creationId xmlns:a16="http://schemas.microsoft.com/office/drawing/2014/main" id="{2A9E19F4-CBA5-4C31-AFCB-4848E3BEC835}"/>
                </a:ext>
              </a:extLst>
            </p:cNvPr>
            <p:cNvSpPr>
              <a:spLocks/>
            </p:cNvSpPr>
            <p:nvPr/>
          </p:nvSpPr>
          <p:spPr bwMode="auto">
            <a:xfrm>
              <a:off x="2663" y="3346"/>
              <a:ext cx="71" cy="17"/>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5" name="Freeform 193">
              <a:extLst>
                <a:ext uri="{FF2B5EF4-FFF2-40B4-BE49-F238E27FC236}">
                  <a16:creationId xmlns:a16="http://schemas.microsoft.com/office/drawing/2014/main" id="{670089EE-CD12-4E47-99AE-2480FDCC615B}"/>
                </a:ext>
              </a:extLst>
            </p:cNvPr>
            <p:cNvSpPr>
              <a:spLocks noEditPoints="1"/>
            </p:cNvSpPr>
            <p:nvPr/>
          </p:nvSpPr>
          <p:spPr bwMode="auto">
            <a:xfrm>
              <a:off x="2592" y="3311"/>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6" name="Freeform 194">
              <a:extLst>
                <a:ext uri="{FF2B5EF4-FFF2-40B4-BE49-F238E27FC236}">
                  <a16:creationId xmlns:a16="http://schemas.microsoft.com/office/drawing/2014/main" id="{A50FD202-9EA7-474C-8637-F74880AB2AFA}"/>
                </a:ext>
              </a:extLst>
            </p:cNvPr>
            <p:cNvSpPr>
              <a:spLocks/>
            </p:cNvSpPr>
            <p:nvPr/>
          </p:nvSpPr>
          <p:spPr bwMode="auto">
            <a:xfrm>
              <a:off x="2765" y="3295"/>
              <a:ext cx="79" cy="135"/>
            </a:xfrm>
            <a:custGeom>
              <a:avLst/>
              <a:gdLst>
                <a:gd name="T0" fmla="*/ 27 w 53"/>
                <a:gd name="T1" fmla="*/ 93 h 93"/>
                <a:gd name="T2" fmla="*/ 0 w 53"/>
                <a:gd name="T3" fmla="*/ 67 h 93"/>
                <a:gd name="T4" fmla="*/ 6 w 53"/>
                <a:gd name="T5" fmla="*/ 61 h 93"/>
                <a:gd name="T6" fmla="*/ 12 w 53"/>
                <a:gd name="T7" fmla="*/ 67 h 93"/>
                <a:gd name="T8" fmla="*/ 27 w 53"/>
                <a:gd name="T9" fmla="*/ 81 h 93"/>
                <a:gd name="T10" fmla="*/ 41 w 53"/>
                <a:gd name="T11" fmla="*/ 67 h 93"/>
                <a:gd name="T12" fmla="*/ 27 w 53"/>
                <a:gd name="T13" fmla="*/ 53 h 93"/>
                <a:gd name="T14" fmla="*/ 0 w 53"/>
                <a:gd name="T15" fmla="*/ 26 h 93"/>
                <a:gd name="T16" fmla="*/ 27 w 53"/>
                <a:gd name="T17" fmla="*/ 0 h 93"/>
                <a:gd name="T18" fmla="*/ 53 w 53"/>
                <a:gd name="T19" fmla="*/ 26 h 93"/>
                <a:gd name="T20" fmla="*/ 47 w 53"/>
                <a:gd name="T21" fmla="*/ 32 h 93"/>
                <a:gd name="T22" fmla="*/ 41 w 53"/>
                <a:gd name="T23" fmla="*/ 26 h 93"/>
                <a:gd name="T24" fmla="*/ 27 w 53"/>
                <a:gd name="T25" fmla="*/ 12 h 93"/>
                <a:gd name="T26" fmla="*/ 12 w 53"/>
                <a:gd name="T27" fmla="*/ 26 h 93"/>
                <a:gd name="T28" fmla="*/ 27 w 53"/>
                <a:gd name="T29" fmla="*/ 41 h 93"/>
                <a:gd name="T30" fmla="*/ 53 w 53"/>
                <a:gd name="T31" fmla="*/ 67 h 93"/>
                <a:gd name="T32" fmla="*/ 27 w 53"/>
                <a:gd name="T3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93">
                  <a:moveTo>
                    <a:pt x="27" y="93"/>
                  </a:moveTo>
                  <a:cubicBezTo>
                    <a:pt x="12" y="93"/>
                    <a:pt x="0" y="81"/>
                    <a:pt x="0" y="67"/>
                  </a:cubicBezTo>
                  <a:cubicBezTo>
                    <a:pt x="0" y="64"/>
                    <a:pt x="3" y="61"/>
                    <a:pt x="6" y="61"/>
                  </a:cubicBezTo>
                  <a:cubicBezTo>
                    <a:pt x="10" y="61"/>
                    <a:pt x="12" y="64"/>
                    <a:pt x="12" y="67"/>
                  </a:cubicBezTo>
                  <a:cubicBezTo>
                    <a:pt x="12" y="75"/>
                    <a:pt x="19" y="81"/>
                    <a:pt x="27" y="81"/>
                  </a:cubicBezTo>
                  <a:cubicBezTo>
                    <a:pt x="35" y="81"/>
                    <a:pt x="41" y="75"/>
                    <a:pt x="41" y="67"/>
                  </a:cubicBezTo>
                  <a:cubicBezTo>
                    <a:pt x="41" y="59"/>
                    <a:pt x="35" y="53"/>
                    <a:pt x="27" y="53"/>
                  </a:cubicBezTo>
                  <a:cubicBezTo>
                    <a:pt x="12" y="53"/>
                    <a:pt x="0" y="41"/>
                    <a:pt x="0" y="26"/>
                  </a:cubicBezTo>
                  <a:cubicBezTo>
                    <a:pt x="0" y="12"/>
                    <a:pt x="12" y="0"/>
                    <a:pt x="27" y="0"/>
                  </a:cubicBezTo>
                  <a:cubicBezTo>
                    <a:pt x="41" y="0"/>
                    <a:pt x="53" y="12"/>
                    <a:pt x="53" y="26"/>
                  </a:cubicBezTo>
                  <a:cubicBezTo>
                    <a:pt x="53" y="30"/>
                    <a:pt x="50" y="32"/>
                    <a:pt x="47" y="32"/>
                  </a:cubicBezTo>
                  <a:cubicBezTo>
                    <a:pt x="44" y="32"/>
                    <a:pt x="41" y="30"/>
                    <a:pt x="41" y="26"/>
                  </a:cubicBezTo>
                  <a:cubicBezTo>
                    <a:pt x="41" y="19"/>
                    <a:pt x="35" y="12"/>
                    <a:pt x="27" y="12"/>
                  </a:cubicBezTo>
                  <a:cubicBezTo>
                    <a:pt x="19" y="12"/>
                    <a:pt x="12" y="19"/>
                    <a:pt x="12" y="26"/>
                  </a:cubicBezTo>
                  <a:cubicBezTo>
                    <a:pt x="12" y="34"/>
                    <a:pt x="19" y="41"/>
                    <a:pt x="27" y="41"/>
                  </a:cubicBezTo>
                  <a:cubicBezTo>
                    <a:pt x="41" y="41"/>
                    <a:pt x="53" y="52"/>
                    <a:pt x="53" y="67"/>
                  </a:cubicBezTo>
                  <a:cubicBezTo>
                    <a:pt x="53" y="81"/>
                    <a:pt x="41" y="93"/>
                    <a:pt x="2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7" name="Freeform 195">
              <a:extLst>
                <a:ext uri="{FF2B5EF4-FFF2-40B4-BE49-F238E27FC236}">
                  <a16:creationId xmlns:a16="http://schemas.microsoft.com/office/drawing/2014/main" id="{DE502C2E-5F6E-4479-B5C1-4CA335DB4819}"/>
                </a:ext>
              </a:extLst>
            </p:cNvPr>
            <p:cNvSpPr>
              <a:spLocks/>
            </p:cNvSpPr>
            <p:nvPr/>
          </p:nvSpPr>
          <p:spPr bwMode="auto">
            <a:xfrm>
              <a:off x="2796" y="3412"/>
              <a:ext cx="18" cy="38"/>
            </a:xfrm>
            <a:custGeom>
              <a:avLst/>
              <a:gdLst>
                <a:gd name="T0" fmla="*/ 6 w 12"/>
                <a:gd name="T1" fmla="*/ 26 h 26"/>
                <a:gd name="T2" fmla="*/ 0 w 12"/>
                <a:gd name="T3" fmla="*/ 20 h 26"/>
                <a:gd name="T4" fmla="*/ 0 w 12"/>
                <a:gd name="T5" fmla="*/ 6 h 26"/>
                <a:gd name="T6" fmla="*/ 6 w 12"/>
                <a:gd name="T7" fmla="*/ 0 h 26"/>
                <a:gd name="T8" fmla="*/ 12 w 12"/>
                <a:gd name="T9" fmla="*/ 6 h 26"/>
                <a:gd name="T10" fmla="*/ 12 w 12"/>
                <a:gd name="T11" fmla="*/ 20 h 26"/>
                <a:gd name="T12" fmla="*/ 6 w 1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2" h="26">
                  <a:moveTo>
                    <a:pt x="6" y="26"/>
                  </a:moveTo>
                  <a:cubicBezTo>
                    <a:pt x="2" y="26"/>
                    <a:pt x="0" y="23"/>
                    <a:pt x="0" y="20"/>
                  </a:cubicBezTo>
                  <a:cubicBezTo>
                    <a:pt x="0" y="6"/>
                    <a:pt x="0" y="6"/>
                    <a:pt x="0" y="6"/>
                  </a:cubicBezTo>
                  <a:cubicBezTo>
                    <a:pt x="0" y="3"/>
                    <a:pt x="2" y="0"/>
                    <a:pt x="6" y="0"/>
                  </a:cubicBezTo>
                  <a:cubicBezTo>
                    <a:pt x="9" y="0"/>
                    <a:pt x="12" y="3"/>
                    <a:pt x="12" y="6"/>
                  </a:cubicBezTo>
                  <a:cubicBezTo>
                    <a:pt x="12" y="20"/>
                    <a:pt x="12" y="20"/>
                    <a:pt x="12" y="20"/>
                  </a:cubicBezTo>
                  <a:cubicBezTo>
                    <a:pt x="12" y="23"/>
                    <a:pt x="9" y="26"/>
                    <a:pt x="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58" name="Freeform 196">
              <a:extLst>
                <a:ext uri="{FF2B5EF4-FFF2-40B4-BE49-F238E27FC236}">
                  <a16:creationId xmlns:a16="http://schemas.microsoft.com/office/drawing/2014/main" id="{33AFC0E0-FEDE-423D-8064-A7993885D0FE}"/>
                </a:ext>
              </a:extLst>
            </p:cNvPr>
            <p:cNvSpPr>
              <a:spLocks/>
            </p:cNvSpPr>
            <p:nvPr/>
          </p:nvSpPr>
          <p:spPr bwMode="auto">
            <a:xfrm>
              <a:off x="2796" y="3276"/>
              <a:ext cx="18" cy="36"/>
            </a:xfrm>
            <a:custGeom>
              <a:avLst/>
              <a:gdLst>
                <a:gd name="T0" fmla="*/ 6 w 12"/>
                <a:gd name="T1" fmla="*/ 25 h 25"/>
                <a:gd name="T2" fmla="*/ 0 w 12"/>
                <a:gd name="T3" fmla="*/ 19 h 25"/>
                <a:gd name="T4" fmla="*/ 0 w 12"/>
                <a:gd name="T5" fmla="*/ 6 h 25"/>
                <a:gd name="T6" fmla="*/ 6 w 12"/>
                <a:gd name="T7" fmla="*/ 0 h 25"/>
                <a:gd name="T8" fmla="*/ 12 w 12"/>
                <a:gd name="T9" fmla="*/ 6 h 25"/>
                <a:gd name="T10" fmla="*/ 12 w 12"/>
                <a:gd name="T11" fmla="*/ 19 h 25"/>
                <a:gd name="T12" fmla="*/ 6 w 1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2" h="25">
                  <a:moveTo>
                    <a:pt x="6" y="25"/>
                  </a:moveTo>
                  <a:cubicBezTo>
                    <a:pt x="2" y="25"/>
                    <a:pt x="0" y="22"/>
                    <a:pt x="0" y="19"/>
                  </a:cubicBezTo>
                  <a:cubicBezTo>
                    <a:pt x="0" y="6"/>
                    <a:pt x="0" y="6"/>
                    <a:pt x="0" y="6"/>
                  </a:cubicBezTo>
                  <a:cubicBezTo>
                    <a:pt x="0" y="2"/>
                    <a:pt x="2" y="0"/>
                    <a:pt x="6" y="0"/>
                  </a:cubicBezTo>
                  <a:cubicBezTo>
                    <a:pt x="9" y="0"/>
                    <a:pt x="12" y="2"/>
                    <a:pt x="12" y="6"/>
                  </a:cubicBezTo>
                  <a:cubicBezTo>
                    <a:pt x="12" y="19"/>
                    <a:pt x="12" y="19"/>
                    <a:pt x="12" y="19"/>
                  </a:cubicBezTo>
                  <a:cubicBezTo>
                    <a:pt x="12" y="22"/>
                    <a:pt x="9" y="25"/>
                    <a:pt x="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
        <p:nvSpPr>
          <p:cNvPr id="16" name="TextBox 15">
            <a:extLst>
              <a:ext uri="{FF2B5EF4-FFF2-40B4-BE49-F238E27FC236}">
                <a16:creationId xmlns:a16="http://schemas.microsoft.com/office/drawing/2014/main" id="{D2DB8D1F-B1AA-455E-B970-18EF1D6B8F5C}"/>
              </a:ext>
            </a:extLst>
          </p:cNvPr>
          <p:cNvSpPr txBox="1"/>
          <p:nvPr/>
        </p:nvSpPr>
        <p:spPr>
          <a:xfrm>
            <a:off x="6824084" y="4629078"/>
            <a:ext cx="434110" cy="297004"/>
          </a:xfrm>
          <a:prstGeom prst="rect">
            <a:avLst/>
          </a:prstGeom>
          <a:noFill/>
        </p:spPr>
        <p:txBody>
          <a:bodyPr wrap="square" lIns="0" rIns="0" rtlCol="0">
            <a:spAutoFit/>
          </a:bodyPr>
          <a:lstStyle/>
          <a:p>
            <a:pPr algn="ctr">
              <a:lnSpc>
                <a:spcPct val="95000"/>
              </a:lnSpc>
              <a:spcBef>
                <a:spcPts val="600"/>
              </a:spcBef>
            </a:pPr>
            <a:r>
              <a:rPr lang="en-US" sz="1400" b="1" dirty="0"/>
              <a:t>~1/3</a:t>
            </a:r>
          </a:p>
        </p:txBody>
      </p:sp>
      <p:sp>
        <p:nvSpPr>
          <p:cNvPr id="17" name="TextBox 16">
            <a:extLst>
              <a:ext uri="{FF2B5EF4-FFF2-40B4-BE49-F238E27FC236}">
                <a16:creationId xmlns:a16="http://schemas.microsoft.com/office/drawing/2014/main" id="{226E32A2-62EA-4A39-95EB-C22D2E913214}"/>
              </a:ext>
            </a:extLst>
          </p:cNvPr>
          <p:cNvSpPr txBox="1"/>
          <p:nvPr/>
        </p:nvSpPr>
        <p:spPr>
          <a:xfrm>
            <a:off x="6799630" y="2633225"/>
            <a:ext cx="434110" cy="297004"/>
          </a:xfrm>
          <a:prstGeom prst="rect">
            <a:avLst/>
          </a:prstGeom>
          <a:noFill/>
        </p:spPr>
        <p:txBody>
          <a:bodyPr wrap="square" lIns="0" rIns="0" rtlCol="0">
            <a:spAutoFit/>
          </a:bodyPr>
          <a:lstStyle/>
          <a:p>
            <a:pPr algn="ctr">
              <a:lnSpc>
                <a:spcPct val="95000"/>
              </a:lnSpc>
              <a:spcBef>
                <a:spcPts val="600"/>
              </a:spcBef>
            </a:pPr>
            <a:r>
              <a:rPr lang="en-US" sz="1400" b="1" dirty="0"/>
              <a:t>~2/3</a:t>
            </a:r>
          </a:p>
        </p:txBody>
      </p:sp>
      <p:sp>
        <p:nvSpPr>
          <p:cNvPr id="19" name="TextBox 18">
            <a:extLst>
              <a:ext uri="{FF2B5EF4-FFF2-40B4-BE49-F238E27FC236}">
                <a16:creationId xmlns:a16="http://schemas.microsoft.com/office/drawing/2014/main" id="{E7FD60F9-05F7-4EB6-895B-7A99F6E1A373}"/>
              </a:ext>
            </a:extLst>
          </p:cNvPr>
          <p:cNvSpPr txBox="1"/>
          <p:nvPr/>
        </p:nvSpPr>
        <p:spPr>
          <a:xfrm>
            <a:off x="10121945" y="2864646"/>
            <a:ext cx="1572725" cy="443198"/>
          </a:xfrm>
          <a:prstGeom prst="rect">
            <a:avLst/>
          </a:prstGeom>
          <a:noFill/>
        </p:spPr>
        <p:txBody>
          <a:bodyPr wrap="square" rtlCol="0">
            <a:spAutoFit/>
          </a:bodyPr>
          <a:lstStyle/>
          <a:p>
            <a:pPr algn="ctr">
              <a:lnSpc>
                <a:spcPct val="95000"/>
              </a:lnSpc>
              <a:spcBef>
                <a:spcPts val="600"/>
              </a:spcBef>
            </a:pPr>
            <a:r>
              <a:rPr lang="en-US" sz="1200" b="1" dirty="0"/>
              <a:t>Apply through states</a:t>
            </a:r>
          </a:p>
        </p:txBody>
      </p:sp>
      <p:sp>
        <p:nvSpPr>
          <p:cNvPr id="20" name="TextBox 19">
            <a:extLst>
              <a:ext uri="{FF2B5EF4-FFF2-40B4-BE49-F238E27FC236}">
                <a16:creationId xmlns:a16="http://schemas.microsoft.com/office/drawing/2014/main" id="{980A2EDD-BAF8-4DB3-86C1-5284C03C52E7}"/>
              </a:ext>
            </a:extLst>
          </p:cNvPr>
          <p:cNvSpPr txBox="1"/>
          <p:nvPr/>
        </p:nvSpPr>
        <p:spPr>
          <a:xfrm>
            <a:off x="10121946" y="4816896"/>
            <a:ext cx="1572725" cy="443198"/>
          </a:xfrm>
          <a:prstGeom prst="rect">
            <a:avLst/>
          </a:prstGeom>
          <a:noFill/>
        </p:spPr>
        <p:txBody>
          <a:bodyPr wrap="square" rtlCol="0">
            <a:spAutoFit/>
          </a:bodyPr>
          <a:lstStyle/>
          <a:p>
            <a:pPr algn="ctr">
              <a:lnSpc>
                <a:spcPct val="95000"/>
              </a:lnSpc>
              <a:spcBef>
                <a:spcPts val="600"/>
              </a:spcBef>
            </a:pPr>
            <a:r>
              <a:rPr lang="en-US" sz="1200" b="1" dirty="0"/>
              <a:t>Apply through Federal Agencies</a:t>
            </a:r>
          </a:p>
        </p:txBody>
      </p:sp>
      <p:grpSp>
        <p:nvGrpSpPr>
          <p:cNvPr id="21" name="Group 20">
            <a:extLst>
              <a:ext uri="{FF2B5EF4-FFF2-40B4-BE49-F238E27FC236}">
                <a16:creationId xmlns:a16="http://schemas.microsoft.com/office/drawing/2014/main" id="{ED7C7893-8778-4C2E-A977-A183E3B860A5}"/>
              </a:ext>
            </a:extLst>
          </p:cNvPr>
          <p:cNvGrpSpPr/>
          <p:nvPr/>
        </p:nvGrpSpPr>
        <p:grpSpPr>
          <a:xfrm>
            <a:off x="10687884" y="2303826"/>
            <a:ext cx="516985" cy="506088"/>
            <a:chOff x="10615966" y="2303826"/>
            <a:chExt cx="516985" cy="506088"/>
          </a:xfrm>
          <a:solidFill>
            <a:schemeClr val="tx1"/>
          </a:solidFill>
        </p:grpSpPr>
        <p:sp>
          <p:nvSpPr>
            <p:cNvPr id="35" name="Freeform 13">
              <a:extLst>
                <a:ext uri="{FF2B5EF4-FFF2-40B4-BE49-F238E27FC236}">
                  <a16:creationId xmlns:a16="http://schemas.microsoft.com/office/drawing/2014/main" id="{37BEC2B4-65F4-46FE-BAC3-2479D667A3F0}"/>
                </a:ext>
              </a:extLst>
            </p:cNvPr>
            <p:cNvSpPr>
              <a:spLocks/>
            </p:cNvSpPr>
            <p:nvPr/>
          </p:nvSpPr>
          <p:spPr bwMode="auto">
            <a:xfrm>
              <a:off x="10681346" y="2433375"/>
              <a:ext cx="117442" cy="21793"/>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2" y="12"/>
                    <a:pt x="0" y="9"/>
                    <a:pt x="0" y="6"/>
                  </a:cubicBezTo>
                  <a:cubicBezTo>
                    <a:pt x="0" y="2"/>
                    <a:pt x="2" y="0"/>
                    <a:pt x="6" y="0"/>
                  </a:cubicBezTo>
                  <a:cubicBezTo>
                    <a:pt x="60" y="0"/>
                    <a:pt x="60" y="0"/>
                    <a:pt x="60" y="0"/>
                  </a:cubicBezTo>
                  <a:cubicBezTo>
                    <a:pt x="63" y="0"/>
                    <a:pt x="66" y="2"/>
                    <a:pt x="66" y="6"/>
                  </a:cubicBezTo>
                  <a:cubicBezTo>
                    <a:pt x="66" y="9"/>
                    <a:pt x="63"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6" name="Freeform 14">
              <a:extLst>
                <a:ext uri="{FF2B5EF4-FFF2-40B4-BE49-F238E27FC236}">
                  <a16:creationId xmlns:a16="http://schemas.microsoft.com/office/drawing/2014/main" id="{F77FE740-7E02-4296-8B84-FD877F148A36}"/>
                </a:ext>
              </a:extLst>
            </p:cNvPr>
            <p:cNvSpPr>
              <a:spLocks/>
            </p:cNvSpPr>
            <p:nvPr/>
          </p:nvSpPr>
          <p:spPr bwMode="auto">
            <a:xfrm>
              <a:off x="10681346" y="2497544"/>
              <a:ext cx="192507" cy="21793"/>
            </a:xfrm>
            <a:custGeom>
              <a:avLst/>
              <a:gdLst>
                <a:gd name="T0" fmla="*/ 102 w 108"/>
                <a:gd name="T1" fmla="*/ 12 h 12"/>
                <a:gd name="T2" fmla="*/ 6 w 108"/>
                <a:gd name="T3" fmla="*/ 12 h 12"/>
                <a:gd name="T4" fmla="*/ 0 w 108"/>
                <a:gd name="T5" fmla="*/ 6 h 12"/>
                <a:gd name="T6" fmla="*/ 6 w 108"/>
                <a:gd name="T7" fmla="*/ 0 h 12"/>
                <a:gd name="T8" fmla="*/ 102 w 108"/>
                <a:gd name="T9" fmla="*/ 0 h 12"/>
                <a:gd name="T10" fmla="*/ 108 w 108"/>
                <a:gd name="T11" fmla="*/ 6 h 12"/>
                <a:gd name="T12" fmla="*/ 102 w 10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8" h="12">
                  <a:moveTo>
                    <a:pt x="102" y="12"/>
                  </a:moveTo>
                  <a:cubicBezTo>
                    <a:pt x="6" y="12"/>
                    <a:pt x="6" y="12"/>
                    <a:pt x="6" y="12"/>
                  </a:cubicBezTo>
                  <a:cubicBezTo>
                    <a:pt x="2" y="12"/>
                    <a:pt x="0" y="9"/>
                    <a:pt x="0" y="6"/>
                  </a:cubicBezTo>
                  <a:cubicBezTo>
                    <a:pt x="0" y="2"/>
                    <a:pt x="2" y="0"/>
                    <a:pt x="6" y="0"/>
                  </a:cubicBezTo>
                  <a:cubicBezTo>
                    <a:pt x="102" y="0"/>
                    <a:pt x="102" y="0"/>
                    <a:pt x="102" y="0"/>
                  </a:cubicBezTo>
                  <a:cubicBezTo>
                    <a:pt x="105" y="0"/>
                    <a:pt x="108" y="2"/>
                    <a:pt x="108" y="6"/>
                  </a:cubicBezTo>
                  <a:cubicBezTo>
                    <a:pt x="108" y="9"/>
                    <a:pt x="105"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7" name="Freeform 15">
              <a:extLst>
                <a:ext uri="{FF2B5EF4-FFF2-40B4-BE49-F238E27FC236}">
                  <a16:creationId xmlns:a16="http://schemas.microsoft.com/office/drawing/2014/main" id="{B79F4AD8-32C3-415A-B936-902640D8492C}"/>
                </a:ext>
              </a:extLst>
            </p:cNvPr>
            <p:cNvSpPr>
              <a:spLocks/>
            </p:cNvSpPr>
            <p:nvPr/>
          </p:nvSpPr>
          <p:spPr bwMode="auto">
            <a:xfrm>
              <a:off x="10681346" y="2561713"/>
              <a:ext cx="150131" cy="2179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9"/>
                    <a:pt x="0" y="6"/>
                  </a:cubicBezTo>
                  <a:cubicBezTo>
                    <a:pt x="0" y="2"/>
                    <a:pt x="2" y="0"/>
                    <a:pt x="6" y="0"/>
                  </a:cubicBezTo>
                  <a:cubicBezTo>
                    <a:pt x="78" y="0"/>
                    <a:pt x="78" y="0"/>
                    <a:pt x="78" y="0"/>
                  </a:cubicBezTo>
                  <a:cubicBezTo>
                    <a:pt x="81" y="0"/>
                    <a:pt x="84" y="2"/>
                    <a:pt x="84" y="6"/>
                  </a:cubicBezTo>
                  <a:cubicBezTo>
                    <a:pt x="84" y="9"/>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8" name="Freeform 16">
              <a:extLst>
                <a:ext uri="{FF2B5EF4-FFF2-40B4-BE49-F238E27FC236}">
                  <a16:creationId xmlns:a16="http://schemas.microsoft.com/office/drawing/2014/main" id="{0315D046-6C78-402A-8182-CF088B765032}"/>
                </a:ext>
              </a:extLst>
            </p:cNvPr>
            <p:cNvSpPr>
              <a:spLocks/>
            </p:cNvSpPr>
            <p:nvPr/>
          </p:nvSpPr>
          <p:spPr bwMode="auto">
            <a:xfrm>
              <a:off x="10681346" y="2627093"/>
              <a:ext cx="128338" cy="21793"/>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2" y="12"/>
                    <a:pt x="0" y="9"/>
                    <a:pt x="0" y="6"/>
                  </a:cubicBezTo>
                  <a:cubicBezTo>
                    <a:pt x="0" y="2"/>
                    <a:pt x="2" y="0"/>
                    <a:pt x="6" y="0"/>
                  </a:cubicBezTo>
                  <a:cubicBezTo>
                    <a:pt x="66" y="0"/>
                    <a:pt x="66" y="0"/>
                    <a:pt x="66" y="0"/>
                  </a:cubicBezTo>
                  <a:cubicBezTo>
                    <a:pt x="69" y="0"/>
                    <a:pt x="72" y="2"/>
                    <a:pt x="72" y="6"/>
                  </a:cubicBezTo>
                  <a:cubicBezTo>
                    <a:pt x="72" y="9"/>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9" name="Freeform 17">
              <a:extLst>
                <a:ext uri="{FF2B5EF4-FFF2-40B4-BE49-F238E27FC236}">
                  <a16:creationId xmlns:a16="http://schemas.microsoft.com/office/drawing/2014/main" id="{0B00947E-420A-4F55-AF31-89266764727B}"/>
                </a:ext>
              </a:extLst>
            </p:cNvPr>
            <p:cNvSpPr>
              <a:spLocks noEditPoints="1"/>
            </p:cNvSpPr>
            <p:nvPr/>
          </p:nvSpPr>
          <p:spPr bwMode="auto">
            <a:xfrm>
              <a:off x="10872642" y="2549606"/>
              <a:ext cx="260309" cy="260308"/>
            </a:xfrm>
            <a:custGeom>
              <a:avLst/>
              <a:gdLst>
                <a:gd name="T0" fmla="*/ 7 w 145"/>
                <a:gd name="T1" fmla="*/ 145 h 145"/>
                <a:gd name="T2" fmla="*/ 3 w 145"/>
                <a:gd name="T3" fmla="*/ 143 h 145"/>
                <a:gd name="T4" fmla="*/ 1 w 145"/>
                <a:gd name="T5" fmla="*/ 137 h 145"/>
                <a:gd name="T6" fmla="*/ 13 w 145"/>
                <a:gd name="T7" fmla="*/ 95 h 145"/>
                <a:gd name="T8" fmla="*/ 15 w 145"/>
                <a:gd name="T9" fmla="*/ 92 h 145"/>
                <a:gd name="T10" fmla="*/ 105 w 145"/>
                <a:gd name="T11" fmla="*/ 2 h 145"/>
                <a:gd name="T12" fmla="*/ 113 w 145"/>
                <a:gd name="T13" fmla="*/ 2 h 145"/>
                <a:gd name="T14" fmla="*/ 143 w 145"/>
                <a:gd name="T15" fmla="*/ 32 h 145"/>
                <a:gd name="T16" fmla="*/ 143 w 145"/>
                <a:gd name="T17" fmla="*/ 41 h 145"/>
                <a:gd name="T18" fmla="*/ 53 w 145"/>
                <a:gd name="T19" fmla="*/ 131 h 145"/>
                <a:gd name="T20" fmla="*/ 50 w 145"/>
                <a:gd name="T21" fmla="*/ 132 h 145"/>
                <a:gd name="T22" fmla="*/ 8 w 145"/>
                <a:gd name="T23" fmla="*/ 144 h 145"/>
                <a:gd name="T24" fmla="*/ 7 w 145"/>
                <a:gd name="T25" fmla="*/ 145 h 145"/>
                <a:gd name="T26" fmla="*/ 24 w 145"/>
                <a:gd name="T27" fmla="*/ 100 h 145"/>
                <a:gd name="T28" fmla="*/ 16 w 145"/>
                <a:gd name="T29" fmla="*/ 130 h 145"/>
                <a:gd name="T30" fmla="*/ 46 w 145"/>
                <a:gd name="T31" fmla="*/ 121 h 145"/>
                <a:gd name="T32" fmla="*/ 130 w 145"/>
                <a:gd name="T33" fmla="*/ 37 h 145"/>
                <a:gd name="T34" fmla="*/ 109 w 145"/>
                <a:gd name="T35" fmla="*/ 15 h 145"/>
                <a:gd name="T36" fmla="*/ 24 w 145"/>
                <a:gd name="T37" fmla="*/ 100 h 145"/>
                <a:gd name="T38" fmla="*/ 49 w 145"/>
                <a:gd name="T39" fmla="*/ 127 h 145"/>
                <a:gd name="T40" fmla="*/ 49 w 145"/>
                <a:gd name="T41"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45">
                  <a:moveTo>
                    <a:pt x="7" y="145"/>
                  </a:moveTo>
                  <a:cubicBezTo>
                    <a:pt x="5" y="145"/>
                    <a:pt x="4" y="144"/>
                    <a:pt x="3" y="143"/>
                  </a:cubicBezTo>
                  <a:cubicBezTo>
                    <a:pt x="1" y="141"/>
                    <a:pt x="0" y="139"/>
                    <a:pt x="1" y="137"/>
                  </a:cubicBezTo>
                  <a:cubicBezTo>
                    <a:pt x="13" y="95"/>
                    <a:pt x="13" y="95"/>
                    <a:pt x="13" y="95"/>
                  </a:cubicBezTo>
                  <a:cubicBezTo>
                    <a:pt x="13" y="94"/>
                    <a:pt x="14" y="93"/>
                    <a:pt x="15" y="92"/>
                  </a:cubicBezTo>
                  <a:cubicBezTo>
                    <a:pt x="105" y="2"/>
                    <a:pt x="105" y="2"/>
                    <a:pt x="105" y="2"/>
                  </a:cubicBezTo>
                  <a:cubicBezTo>
                    <a:pt x="107" y="0"/>
                    <a:pt x="111" y="0"/>
                    <a:pt x="113" y="2"/>
                  </a:cubicBezTo>
                  <a:cubicBezTo>
                    <a:pt x="143" y="32"/>
                    <a:pt x="143" y="32"/>
                    <a:pt x="143" y="32"/>
                  </a:cubicBezTo>
                  <a:cubicBezTo>
                    <a:pt x="145" y="35"/>
                    <a:pt x="145" y="39"/>
                    <a:pt x="143" y="41"/>
                  </a:cubicBezTo>
                  <a:cubicBezTo>
                    <a:pt x="53" y="131"/>
                    <a:pt x="53" y="131"/>
                    <a:pt x="53" y="131"/>
                  </a:cubicBezTo>
                  <a:cubicBezTo>
                    <a:pt x="52" y="132"/>
                    <a:pt x="51" y="132"/>
                    <a:pt x="50" y="132"/>
                  </a:cubicBezTo>
                  <a:cubicBezTo>
                    <a:pt x="8" y="144"/>
                    <a:pt x="8" y="144"/>
                    <a:pt x="8" y="144"/>
                  </a:cubicBezTo>
                  <a:cubicBezTo>
                    <a:pt x="8" y="145"/>
                    <a:pt x="7" y="145"/>
                    <a:pt x="7" y="145"/>
                  </a:cubicBezTo>
                  <a:close/>
                  <a:moveTo>
                    <a:pt x="24" y="100"/>
                  </a:moveTo>
                  <a:cubicBezTo>
                    <a:pt x="16" y="130"/>
                    <a:pt x="16" y="130"/>
                    <a:pt x="16" y="130"/>
                  </a:cubicBezTo>
                  <a:cubicBezTo>
                    <a:pt x="46" y="121"/>
                    <a:pt x="46" y="121"/>
                    <a:pt x="46" y="121"/>
                  </a:cubicBezTo>
                  <a:cubicBezTo>
                    <a:pt x="130" y="37"/>
                    <a:pt x="130" y="37"/>
                    <a:pt x="130" y="37"/>
                  </a:cubicBezTo>
                  <a:cubicBezTo>
                    <a:pt x="109" y="15"/>
                    <a:pt x="109" y="15"/>
                    <a:pt x="109" y="15"/>
                  </a:cubicBezTo>
                  <a:lnTo>
                    <a:pt x="24" y="100"/>
                  </a:lnTo>
                  <a:close/>
                  <a:moveTo>
                    <a:pt x="49" y="127"/>
                  </a:moveTo>
                  <a:cubicBezTo>
                    <a:pt x="49" y="127"/>
                    <a:pt x="49" y="127"/>
                    <a:pt x="49"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40" name="Freeform 18">
              <a:extLst>
                <a:ext uri="{FF2B5EF4-FFF2-40B4-BE49-F238E27FC236}">
                  <a16:creationId xmlns:a16="http://schemas.microsoft.com/office/drawing/2014/main" id="{66F4D9D8-DFC8-47C5-954C-F915D4544D7D}"/>
                </a:ext>
              </a:extLst>
            </p:cNvPr>
            <p:cNvSpPr>
              <a:spLocks/>
            </p:cNvSpPr>
            <p:nvPr/>
          </p:nvSpPr>
          <p:spPr bwMode="auto">
            <a:xfrm>
              <a:off x="11017931" y="2596824"/>
              <a:ext cx="67801" cy="69012"/>
            </a:xfrm>
            <a:custGeom>
              <a:avLst/>
              <a:gdLst>
                <a:gd name="T0" fmla="*/ 44 w 56"/>
                <a:gd name="T1" fmla="*/ 57 h 57"/>
                <a:gd name="T2" fmla="*/ 0 w 56"/>
                <a:gd name="T3" fmla="*/ 13 h 57"/>
                <a:gd name="T4" fmla="*/ 12 w 56"/>
                <a:gd name="T5" fmla="*/ 0 h 57"/>
                <a:gd name="T6" fmla="*/ 56 w 56"/>
                <a:gd name="T7" fmla="*/ 44 h 57"/>
                <a:gd name="T8" fmla="*/ 44 w 56"/>
                <a:gd name="T9" fmla="*/ 57 h 57"/>
              </a:gdLst>
              <a:ahLst/>
              <a:cxnLst>
                <a:cxn ang="0">
                  <a:pos x="T0" y="T1"/>
                </a:cxn>
                <a:cxn ang="0">
                  <a:pos x="T2" y="T3"/>
                </a:cxn>
                <a:cxn ang="0">
                  <a:pos x="T4" y="T5"/>
                </a:cxn>
                <a:cxn ang="0">
                  <a:pos x="T6" y="T7"/>
                </a:cxn>
                <a:cxn ang="0">
                  <a:pos x="T8" y="T9"/>
                </a:cxn>
              </a:cxnLst>
              <a:rect l="0" t="0" r="r" b="b"/>
              <a:pathLst>
                <a:path w="56" h="57">
                  <a:moveTo>
                    <a:pt x="44" y="57"/>
                  </a:moveTo>
                  <a:lnTo>
                    <a:pt x="0" y="13"/>
                  </a:lnTo>
                  <a:lnTo>
                    <a:pt x="12" y="0"/>
                  </a:lnTo>
                  <a:lnTo>
                    <a:pt x="56"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41" name="Freeform 19">
              <a:extLst>
                <a:ext uri="{FF2B5EF4-FFF2-40B4-BE49-F238E27FC236}">
                  <a16:creationId xmlns:a16="http://schemas.microsoft.com/office/drawing/2014/main" id="{F731C635-C2EA-4CAB-A4B8-0B5C257FF437}"/>
                </a:ext>
              </a:extLst>
            </p:cNvPr>
            <p:cNvSpPr>
              <a:spLocks/>
            </p:cNvSpPr>
            <p:nvPr/>
          </p:nvSpPr>
          <p:spPr bwMode="auto">
            <a:xfrm>
              <a:off x="10894436" y="2710634"/>
              <a:ext cx="76276" cy="77487"/>
            </a:xfrm>
            <a:custGeom>
              <a:avLst/>
              <a:gdLst>
                <a:gd name="T0" fmla="*/ 37 w 43"/>
                <a:gd name="T1" fmla="*/ 43 h 43"/>
                <a:gd name="T2" fmla="*/ 33 w 43"/>
                <a:gd name="T3" fmla="*/ 41 h 43"/>
                <a:gd name="T4" fmla="*/ 3 w 43"/>
                <a:gd name="T5" fmla="*/ 11 h 43"/>
                <a:gd name="T6" fmla="*/ 3 w 43"/>
                <a:gd name="T7" fmla="*/ 2 h 43"/>
                <a:gd name="T8" fmla="*/ 11 w 43"/>
                <a:gd name="T9" fmla="*/ 2 h 43"/>
                <a:gd name="T10" fmla="*/ 41 w 43"/>
                <a:gd name="T11" fmla="*/ 32 h 43"/>
                <a:gd name="T12" fmla="*/ 41 w 43"/>
                <a:gd name="T13" fmla="*/ 41 h 43"/>
                <a:gd name="T14" fmla="*/ 37 w 4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37" y="43"/>
                  </a:moveTo>
                  <a:cubicBezTo>
                    <a:pt x="35" y="43"/>
                    <a:pt x="34" y="42"/>
                    <a:pt x="33" y="41"/>
                  </a:cubicBezTo>
                  <a:cubicBezTo>
                    <a:pt x="3" y="11"/>
                    <a:pt x="3" y="11"/>
                    <a:pt x="3" y="11"/>
                  </a:cubicBezTo>
                  <a:cubicBezTo>
                    <a:pt x="0" y="9"/>
                    <a:pt x="0" y="5"/>
                    <a:pt x="3" y="2"/>
                  </a:cubicBezTo>
                  <a:cubicBezTo>
                    <a:pt x="5" y="0"/>
                    <a:pt x="9" y="0"/>
                    <a:pt x="11" y="2"/>
                  </a:cubicBezTo>
                  <a:cubicBezTo>
                    <a:pt x="41" y="32"/>
                    <a:pt x="41" y="32"/>
                    <a:pt x="41" y="32"/>
                  </a:cubicBezTo>
                  <a:cubicBezTo>
                    <a:pt x="43" y="35"/>
                    <a:pt x="43" y="39"/>
                    <a:pt x="41" y="41"/>
                  </a:cubicBezTo>
                  <a:cubicBezTo>
                    <a:pt x="40" y="42"/>
                    <a:pt x="38" y="43"/>
                    <a:pt x="3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42" name="Freeform 20">
              <a:extLst>
                <a:ext uri="{FF2B5EF4-FFF2-40B4-BE49-F238E27FC236}">
                  <a16:creationId xmlns:a16="http://schemas.microsoft.com/office/drawing/2014/main" id="{1218C5A2-9AE0-4CD6-B2AA-DBE6F97BEC07}"/>
                </a:ext>
              </a:extLst>
            </p:cNvPr>
            <p:cNvSpPr>
              <a:spLocks/>
            </p:cNvSpPr>
            <p:nvPr/>
          </p:nvSpPr>
          <p:spPr bwMode="auto">
            <a:xfrm>
              <a:off x="10615966" y="2303826"/>
              <a:ext cx="365643" cy="473398"/>
            </a:xfrm>
            <a:custGeom>
              <a:avLst/>
              <a:gdLst>
                <a:gd name="T0" fmla="*/ 132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2 w 204"/>
                <a:gd name="T13" fmla="*/ 1 h 264"/>
                <a:gd name="T14" fmla="*/ 202 w 204"/>
                <a:gd name="T15" fmla="*/ 61 h 264"/>
                <a:gd name="T16" fmla="*/ 204 w 204"/>
                <a:gd name="T17" fmla="*/ 66 h 264"/>
                <a:gd name="T18" fmla="*/ 204 w 204"/>
                <a:gd name="T19" fmla="*/ 144 h 264"/>
                <a:gd name="T20" fmla="*/ 192 w 204"/>
                <a:gd name="T21" fmla="*/ 144 h 264"/>
                <a:gd name="T22" fmla="*/ 192 w 204"/>
                <a:gd name="T23" fmla="*/ 68 h 264"/>
                <a:gd name="T24" fmla="*/ 135 w 204"/>
                <a:gd name="T25" fmla="*/ 12 h 264"/>
                <a:gd name="T26" fmla="*/ 12 w 204"/>
                <a:gd name="T27" fmla="*/ 12 h 264"/>
                <a:gd name="T28" fmla="*/ 12 w 204"/>
                <a:gd name="T29" fmla="*/ 252 h 264"/>
                <a:gd name="T30" fmla="*/ 132 w 204"/>
                <a:gd name="T31" fmla="*/ 252 h 264"/>
                <a:gd name="T32" fmla="*/ 132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32" y="264"/>
                  </a:moveTo>
                  <a:cubicBezTo>
                    <a:pt x="6" y="264"/>
                    <a:pt x="6" y="264"/>
                    <a:pt x="6" y="264"/>
                  </a:cubicBezTo>
                  <a:cubicBezTo>
                    <a:pt x="3" y="264"/>
                    <a:pt x="0" y="261"/>
                    <a:pt x="0" y="258"/>
                  </a:cubicBezTo>
                  <a:cubicBezTo>
                    <a:pt x="0" y="6"/>
                    <a:pt x="0" y="6"/>
                    <a:pt x="0" y="6"/>
                  </a:cubicBezTo>
                  <a:cubicBezTo>
                    <a:pt x="0" y="2"/>
                    <a:pt x="3" y="0"/>
                    <a:pt x="6" y="0"/>
                  </a:cubicBezTo>
                  <a:cubicBezTo>
                    <a:pt x="138" y="0"/>
                    <a:pt x="138" y="0"/>
                    <a:pt x="138" y="0"/>
                  </a:cubicBezTo>
                  <a:cubicBezTo>
                    <a:pt x="139" y="0"/>
                    <a:pt x="141" y="0"/>
                    <a:pt x="142" y="1"/>
                  </a:cubicBezTo>
                  <a:cubicBezTo>
                    <a:pt x="202" y="61"/>
                    <a:pt x="202" y="61"/>
                    <a:pt x="202" y="61"/>
                  </a:cubicBezTo>
                  <a:cubicBezTo>
                    <a:pt x="203" y="63"/>
                    <a:pt x="204" y="64"/>
                    <a:pt x="204" y="66"/>
                  </a:cubicBezTo>
                  <a:cubicBezTo>
                    <a:pt x="204" y="144"/>
                    <a:pt x="204" y="144"/>
                    <a:pt x="204" y="144"/>
                  </a:cubicBezTo>
                  <a:cubicBezTo>
                    <a:pt x="192" y="144"/>
                    <a:pt x="192" y="144"/>
                    <a:pt x="192" y="144"/>
                  </a:cubicBezTo>
                  <a:cubicBezTo>
                    <a:pt x="192" y="68"/>
                    <a:pt x="192" y="68"/>
                    <a:pt x="192" y="68"/>
                  </a:cubicBezTo>
                  <a:cubicBezTo>
                    <a:pt x="135" y="12"/>
                    <a:pt x="135" y="12"/>
                    <a:pt x="135" y="12"/>
                  </a:cubicBezTo>
                  <a:cubicBezTo>
                    <a:pt x="12" y="12"/>
                    <a:pt x="12" y="12"/>
                    <a:pt x="12" y="12"/>
                  </a:cubicBezTo>
                  <a:cubicBezTo>
                    <a:pt x="12" y="252"/>
                    <a:pt x="12" y="252"/>
                    <a:pt x="12" y="252"/>
                  </a:cubicBezTo>
                  <a:cubicBezTo>
                    <a:pt x="132" y="252"/>
                    <a:pt x="132" y="252"/>
                    <a:pt x="132" y="252"/>
                  </a:cubicBezTo>
                  <a:lnTo>
                    <a:pt x="13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43" name="Freeform 21">
              <a:extLst>
                <a:ext uri="{FF2B5EF4-FFF2-40B4-BE49-F238E27FC236}">
                  <a16:creationId xmlns:a16="http://schemas.microsoft.com/office/drawing/2014/main" id="{C77277A0-AC58-4C46-83B2-7CBB0865E2BE}"/>
                </a:ext>
              </a:extLst>
            </p:cNvPr>
            <p:cNvSpPr>
              <a:spLocks/>
            </p:cNvSpPr>
            <p:nvPr/>
          </p:nvSpPr>
          <p:spPr bwMode="auto">
            <a:xfrm>
              <a:off x="10853271" y="2303826"/>
              <a:ext cx="128338" cy="129549"/>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69"/>
                    <a:pt x="0" y="66"/>
                  </a:cubicBezTo>
                  <a:cubicBezTo>
                    <a:pt x="0" y="6"/>
                    <a:pt x="0" y="6"/>
                    <a:pt x="0" y="6"/>
                  </a:cubicBezTo>
                  <a:cubicBezTo>
                    <a:pt x="0" y="2"/>
                    <a:pt x="3" y="0"/>
                    <a:pt x="6" y="0"/>
                  </a:cubicBezTo>
                  <a:cubicBezTo>
                    <a:pt x="9" y="0"/>
                    <a:pt x="12" y="2"/>
                    <a:pt x="12" y="6"/>
                  </a:cubicBezTo>
                  <a:cubicBezTo>
                    <a:pt x="12" y="60"/>
                    <a:pt x="12" y="60"/>
                    <a:pt x="12" y="60"/>
                  </a:cubicBezTo>
                  <a:cubicBezTo>
                    <a:pt x="66" y="60"/>
                    <a:pt x="66" y="60"/>
                    <a:pt x="66" y="60"/>
                  </a:cubicBezTo>
                  <a:cubicBezTo>
                    <a:pt x="69" y="60"/>
                    <a:pt x="72" y="62"/>
                    <a:pt x="72" y="66"/>
                  </a:cubicBezTo>
                  <a:cubicBezTo>
                    <a:pt x="72" y="69"/>
                    <a:pt x="69"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grpSp>
      <p:grpSp>
        <p:nvGrpSpPr>
          <p:cNvPr id="22" name="Group 21">
            <a:extLst>
              <a:ext uri="{FF2B5EF4-FFF2-40B4-BE49-F238E27FC236}">
                <a16:creationId xmlns:a16="http://schemas.microsoft.com/office/drawing/2014/main" id="{591F8CC4-2C9C-4829-9D10-4537B9AF6E08}"/>
              </a:ext>
            </a:extLst>
          </p:cNvPr>
          <p:cNvGrpSpPr/>
          <p:nvPr/>
        </p:nvGrpSpPr>
        <p:grpSpPr>
          <a:xfrm>
            <a:off x="10625241" y="4227742"/>
            <a:ext cx="556308" cy="556308"/>
            <a:chOff x="10553323" y="4227742"/>
            <a:chExt cx="556308" cy="556308"/>
          </a:xfrm>
          <a:solidFill>
            <a:schemeClr val="tx1"/>
          </a:solidFill>
        </p:grpSpPr>
        <p:sp>
          <p:nvSpPr>
            <p:cNvPr id="23" name="Freeform 132">
              <a:extLst>
                <a:ext uri="{FF2B5EF4-FFF2-40B4-BE49-F238E27FC236}">
                  <a16:creationId xmlns:a16="http://schemas.microsoft.com/office/drawing/2014/main" id="{963E266D-51CD-4306-8760-E861E16B58CC}"/>
                </a:ext>
              </a:extLst>
            </p:cNvPr>
            <p:cNvSpPr>
              <a:spLocks/>
            </p:cNvSpPr>
            <p:nvPr/>
          </p:nvSpPr>
          <p:spPr bwMode="auto">
            <a:xfrm>
              <a:off x="10993407" y="4505896"/>
              <a:ext cx="116224" cy="208942"/>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4" name="Freeform 133">
              <a:extLst>
                <a:ext uri="{FF2B5EF4-FFF2-40B4-BE49-F238E27FC236}">
                  <a16:creationId xmlns:a16="http://schemas.microsoft.com/office/drawing/2014/main" id="{513D3054-A9F8-4318-A373-36F4184A6777}"/>
                </a:ext>
              </a:extLst>
            </p:cNvPr>
            <p:cNvSpPr>
              <a:spLocks/>
            </p:cNvSpPr>
            <p:nvPr/>
          </p:nvSpPr>
          <p:spPr bwMode="auto">
            <a:xfrm>
              <a:off x="10553323" y="4505896"/>
              <a:ext cx="116224" cy="208942"/>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5" name="Freeform 134">
              <a:extLst>
                <a:ext uri="{FF2B5EF4-FFF2-40B4-BE49-F238E27FC236}">
                  <a16:creationId xmlns:a16="http://schemas.microsoft.com/office/drawing/2014/main" id="{8D68918D-9C69-442B-9A20-6039D7223A8F}"/>
                </a:ext>
              </a:extLst>
            </p:cNvPr>
            <p:cNvSpPr>
              <a:spLocks noEditPoints="1"/>
            </p:cNvSpPr>
            <p:nvPr/>
          </p:nvSpPr>
          <p:spPr bwMode="auto">
            <a:xfrm>
              <a:off x="10646041" y="4434072"/>
              <a:ext cx="370872" cy="34997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6" name="Freeform 135">
              <a:extLst>
                <a:ext uri="{FF2B5EF4-FFF2-40B4-BE49-F238E27FC236}">
                  <a16:creationId xmlns:a16="http://schemas.microsoft.com/office/drawing/2014/main" id="{6F172A8A-274A-4E51-87F4-12EC0F31999B}"/>
                </a:ext>
              </a:extLst>
            </p:cNvPr>
            <p:cNvSpPr>
              <a:spLocks/>
            </p:cNvSpPr>
            <p:nvPr/>
          </p:nvSpPr>
          <p:spPr bwMode="auto">
            <a:xfrm>
              <a:off x="10669547" y="4413178"/>
              <a:ext cx="323860" cy="104471"/>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7" name="Freeform 136">
              <a:extLst>
                <a:ext uri="{FF2B5EF4-FFF2-40B4-BE49-F238E27FC236}">
                  <a16:creationId xmlns:a16="http://schemas.microsoft.com/office/drawing/2014/main" id="{08787441-1171-4A32-9587-94545864B186}"/>
                </a:ext>
              </a:extLst>
            </p:cNvPr>
            <p:cNvSpPr>
              <a:spLocks/>
            </p:cNvSpPr>
            <p:nvPr/>
          </p:nvSpPr>
          <p:spPr bwMode="auto">
            <a:xfrm>
              <a:off x="10669547" y="4263001"/>
              <a:ext cx="323860" cy="17368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8" name="Freeform 137">
              <a:extLst>
                <a:ext uri="{FF2B5EF4-FFF2-40B4-BE49-F238E27FC236}">
                  <a16:creationId xmlns:a16="http://schemas.microsoft.com/office/drawing/2014/main" id="{EC13232E-327A-4CBB-A40D-59060092978C}"/>
                </a:ext>
              </a:extLst>
            </p:cNvPr>
            <p:cNvSpPr>
              <a:spLocks/>
            </p:cNvSpPr>
            <p:nvPr/>
          </p:nvSpPr>
          <p:spPr bwMode="auto">
            <a:xfrm>
              <a:off x="10819724" y="4227742"/>
              <a:ext cx="23506" cy="57459"/>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9" name="Freeform 138">
              <a:extLst>
                <a:ext uri="{FF2B5EF4-FFF2-40B4-BE49-F238E27FC236}">
                  <a16:creationId xmlns:a16="http://schemas.microsoft.com/office/drawing/2014/main" id="{40591BC9-99CF-4C6F-8324-CDCCC3D8724F}"/>
                </a:ext>
              </a:extLst>
            </p:cNvPr>
            <p:cNvSpPr>
              <a:spLocks/>
            </p:cNvSpPr>
            <p:nvPr/>
          </p:nvSpPr>
          <p:spPr bwMode="auto">
            <a:xfrm>
              <a:off x="10715253" y="4552908"/>
              <a:ext cx="23506" cy="185436"/>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0" name="Freeform 139">
              <a:extLst>
                <a:ext uri="{FF2B5EF4-FFF2-40B4-BE49-F238E27FC236}">
                  <a16:creationId xmlns:a16="http://schemas.microsoft.com/office/drawing/2014/main" id="{55394DA8-A239-4A5F-85DA-0D0ABB6B61B8}"/>
                </a:ext>
              </a:extLst>
            </p:cNvPr>
            <p:cNvSpPr>
              <a:spLocks/>
            </p:cNvSpPr>
            <p:nvPr/>
          </p:nvSpPr>
          <p:spPr bwMode="auto">
            <a:xfrm>
              <a:off x="10784465" y="4552908"/>
              <a:ext cx="23506" cy="185436"/>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1" name="Freeform 140">
              <a:extLst>
                <a:ext uri="{FF2B5EF4-FFF2-40B4-BE49-F238E27FC236}">
                  <a16:creationId xmlns:a16="http://schemas.microsoft.com/office/drawing/2014/main" id="{A913B6A7-A14B-425B-8B7A-E0D0C654B2F0}"/>
                </a:ext>
              </a:extLst>
            </p:cNvPr>
            <p:cNvSpPr>
              <a:spLocks/>
            </p:cNvSpPr>
            <p:nvPr/>
          </p:nvSpPr>
          <p:spPr bwMode="auto">
            <a:xfrm>
              <a:off x="10854983" y="4552908"/>
              <a:ext cx="23506" cy="185436"/>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2" name="Freeform 141">
              <a:extLst>
                <a:ext uri="{FF2B5EF4-FFF2-40B4-BE49-F238E27FC236}">
                  <a16:creationId xmlns:a16="http://schemas.microsoft.com/office/drawing/2014/main" id="{FCB4E7F8-D71D-431E-8A74-8041E65BFCC8}"/>
                </a:ext>
              </a:extLst>
            </p:cNvPr>
            <p:cNvSpPr>
              <a:spLocks/>
            </p:cNvSpPr>
            <p:nvPr/>
          </p:nvSpPr>
          <p:spPr bwMode="auto">
            <a:xfrm>
              <a:off x="10924195" y="4552908"/>
              <a:ext cx="23506" cy="185436"/>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3" name="Freeform 142">
              <a:extLst>
                <a:ext uri="{FF2B5EF4-FFF2-40B4-BE49-F238E27FC236}">
                  <a16:creationId xmlns:a16="http://schemas.microsoft.com/office/drawing/2014/main" id="{018AACE9-6007-4874-ADC3-20795FD47C01}"/>
                </a:ext>
              </a:extLst>
            </p:cNvPr>
            <p:cNvSpPr>
              <a:spLocks/>
            </p:cNvSpPr>
            <p:nvPr/>
          </p:nvSpPr>
          <p:spPr bwMode="auto">
            <a:xfrm>
              <a:off x="10646041" y="4552908"/>
              <a:ext cx="370872" cy="22200"/>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4" name="Freeform 143">
              <a:extLst>
                <a:ext uri="{FF2B5EF4-FFF2-40B4-BE49-F238E27FC236}">
                  <a16:creationId xmlns:a16="http://schemas.microsoft.com/office/drawing/2014/main" id="{B40962A3-4B60-4407-BD96-46A81981632E}"/>
                </a:ext>
              </a:extLst>
            </p:cNvPr>
            <p:cNvSpPr>
              <a:spLocks/>
            </p:cNvSpPr>
            <p:nvPr/>
          </p:nvSpPr>
          <p:spPr bwMode="auto">
            <a:xfrm>
              <a:off x="10646041" y="4714838"/>
              <a:ext cx="370872" cy="23506"/>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grpSp>
      <p:sp>
        <p:nvSpPr>
          <p:cNvPr id="2" name="Slide Number Placeholder 1">
            <a:extLst>
              <a:ext uri="{FF2B5EF4-FFF2-40B4-BE49-F238E27FC236}">
                <a16:creationId xmlns:a16="http://schemas.microsoft.com/office/drawing/2014/main" id="{3597D4D7-4401-480A-B094-7F7E7CED514F}"/>
              </a:ext>
            </a:extLst>
          </p:cNvPr>
          <p:cNvSpPr>
            <a:spLocks noGrp="1"/>
          </p:cNvSpPr>
          <p:nvPr>
            <p:ph type="sldNum" sz="quarter" idx="11"/>
          </p:nvPr>
        </p:nvSpPr>
        <p:spPr/>
        <p:txBody>
          <a:bodyPr/>
          <a:lstStyle/>
          <a:p>
            <a:fld id="{719A0B88-BF49-0446-AB6C-EDFF5613CB1A}" type="slidenum">
              <a:rPr lang="en-US" smtClean="0"/>
              <a:pPr/>
              <a:t>3</a:t>
            </a:fld>
            <a:endParaRPr lang="en-US" dirty="0"/>
          </a:p>
        </p:txBody>
      </p:sp>
    </p:spTree>
    <p:extLst>
      <p:ext uri="{BB962C8B-B14F-4D97-AF65-F5344CB8AC3E}">
        <p14:creationId xmlns:p14="http://schemas.microsoft.com/office/powerpoint/2010/main" val="44438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DE06-3B16-4C43-BB5E-7E848B320A5E}"/>
              </a:ext>
            </a:extLst>
          </p:cNvPr>
          <p:cNvSpPr>
            <a:spLocks noGrp="1"/>
          </p:cNvSpPr>
          <p:nvPr>
            <p:ph type="title"/>
          </p:nvPr>
        </p:nvSpPr>
        <p:spPr>
          <a:xfrm>
            <a:off x="457200" y="457200"/>
            <a:ext cx="11173146" cy="914400"/>
          </a:xfrm>
        </p:spPr>
        <p:txBody>
          <a:bodyPr/>
          <a:lstStyle/>
          <a:p>
            <a:r>
              <a:rPr lang="en-US" sz="2400" dirty="0"/>
              <a:t>Program Requirements Are Currently Under Development / Refinement</a:t>
            </a:r>
          </a:p>
        </p:txBody>
      </p:sp>
      <p:sp>
        <p:nvSpPr>
          <p:cNvPr id="3" name="Rectangle 2">
            <a:extLst>
              <a:ext uri="{FF2B5EF4-FFF2-40B4-BE49-F238E27FC236}">
                <a16:creationId xmlns:a16="http://schemas.microsoft.com/office/drawing/2014/main" id="{80619713-0C0E-40E4-B8E6-DECA39C8E413}"/>
              </a:ext>
            </a:extLst>
          </p:cNvPr>
          <p:cNvSpPr/>
          <p:nvPr/>
        </p:nvSpPr>
        <p:spPr>
          <a:xfrm>
            <a:off x="951505" y="1068580"/>
            <a:ext cx="10749428" cy="494529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b="1" dirty="0">
              <a:solidFill>
                <a:schemeClr val="tx2"/>
              </a:solidFill>
            </a:endParaRPr>
          </a:p>
        </p:txBody>
      </p:sp>
      <p:sp>
        <p:nvSpPr>
          <p:cNvPr id="4" name="TextBox 3">
            <a:extLst>
              <a:ext uri="{FF2B5EF4-FFF2-40B4-BE49-F238E27FC236}">
                <a16:creationId xmlns:a16="http://schemas.microsoft.com/office/drawing/2014/main" id="{D5DF9490-95C1-41EE-837C-5E7491DAD1C2}"/>
              </a:ext>
            </a:extLst>
          </p:cNvPr>
          <p:cNvSpPr txBox="1"/>
          <p:nvPr/>
        </p:nvSpPr>
        <p:spPr>
          <a:xfrm>
            <a:off x="2547991" y="6013870"/>
            <a:ext cx="7592601" cy="646331"/>
          </a:xfrm>
          <a:prstGeom prst="rect">
            <a:avLst/>
          </a:prstGeom>
          <a:noFill/>
        </p:spPr>
        <p:txBody>
          <a:bodyPr wrap="square">
            <a:spAutoFit/>
          </a:bodyPr>
          <a:lstStyle/>
          <a:p>
            <a:pPr algn="ctr">
              <a:spcAft>
                <a:spcPts val="300"/>
              </a:spcAft>
              <a:defRPr/>
            </a:pPr>
            <a:r>
              <a:rPr lang="de-DE" b="1" dirty="0">
                <a:solidFill>
                  <a:schemeClr val="bg1">
                    <a:lumMod val="50000"/>
                  </a:schemeClr>
                </a:solidFill>
                <a:cs typeface="Arial"/>
              </a:rPr>
              <a:t>Additional program-specific criteria are being developed by the agencies and will be finalized in the coming months. </a:t>
            </a:r>
          </a:p>
        </p:txBody>
      </p:sp>
      <p:sp>
        <p:nvSpPr>
          <p:cNvPr id="6" name="TextBox 5">
            <a:extLst>
              <a:ext uri="{FF2B5EF4-FFF2-40B4-BE49-F238E27FC236}">
                <a16:creationId xmlns:a16="http://schemas.microsoft.com/office/drawing/2014/main" id="{C4B7FF52-ABD5-4F53-9B8E-1157BF91FBE5}"/>
              </a:ext>
            </a:extLst>
          </p:cNvPr>
          <p:cNvSpPr txBox="1"/>
          <p:nvPr/>
        </p:nvSpPr>
        <p:spPr>
          <a:xfrm>
            <a:off x="1613043" y="1235364"/>
            <a:ext cx="9834782" cy="1661993"/>
          </a:xfrm>
          <a:prstGeom prst="rect">
            <a:avLst/>
          </a:prstGeom>
          <a:noFill/>
        </p:spPr>
        <p:txBody>
          <a:bodyPr wrap="square">
            <a:spAutoFit/>
          </a:bodyPr>
          <a:lstStyle/>
          <a:p>
            <a:pPr>
              <a:spcAft>
                <a:spcPts val="300"/>
              </a:spcAft>
              <a:defRPr/>
            </a:pPr>
            <a:r>
              <a:rPr lang="de-DE" b="1" dirty="0">
                <a:cs typeface="Arial"/>
              </a:rPr>
              <a:t>Many programs are expected to require recipients to match some portion of the grant funding. </a:t>
            </a:r>
          </a:p>
          <a:p>
            <a:pPr marL="0" lvl="1">
              <a:spcAft>
                <a:spcPts val="300"/>
              </a:spcAft>
              <a:defRPr/>
            </a:pPr>
            <a:r>
              <a:rPr lang="en-US" sz="1400" i="1" dirty="0">
                <a:cs typeface="Arial"/>
              </a:rPr>
              <a:t>Examples: </a:t>
            </a:r>
          </a:p>
          <a:p>
            <a:pPr marL="171450" lvl="1" indent="-171450">
              <a:spcAft>
                <a:spcPts val="300"/>
              </a:spcAft>
              <a:buFont typeface="Arial" panose="020B0604020202020204" pitchFamily="34" charset="0"/>
              <a:buChar char="•"/>
              <a:defRPr/>
            </a:pPr>
            <a:r>
              <a:rPr lang="en-US" sz="1400" dirty="0">
                <a:cs typeface="Arial"/>
              </a:rPr>
              <a:t>Smart Grid Investments Grant has a 50% funding match requirement</a:t>
            </a:r>
          </a:p>
          <a:p>
            <a:pPr marL="171450" lvl="1" indent="-171450">
              <a:spcAft>
                <a:spcPts val="300"/>
              </a:spcAft>
              <a:buFont typeface="Arial" panose="020B0604020202020204" pitchFamily="34" charset="0"/>
              <a:buChar char="•"/>
              <a:defRPr/>
            </a:pPr>
            <a:r>
              <a:rPr lang="en-US" sz="1400" dirty="0">
                <a:cs typeface="Arial"/>
              </a:rPr>
              <a:t>Grid Reliability and Resilience Research has a 20% funding match requirement</a:t>
            </a:r>
          </a:p>
          <a:p>
            <a:pPr marL="171450" lvl="1" indent="-171450">
              <a:spcAft>
                <a:spcPts val="300"/>
              </a:spcAft>
              <a:buFont typeface="Arial" panose="020B0604020202020204" pitchFamily="34" charset="0"/>
              <a:buChar char="•"/>
              <a:defRPr/>
            </a:pPr>
            <a:r>
              <a:rPr lang="en-US" sz="1400" dirty="0">
                <a:cs typeface="Arial"/>
              </a:rPr>
              <a:t>Power infrastructure R&amp;D has no funding match requirements </a:t>
            </a:r>
          </a:p>
        </p:txBody>
      </p:sp>
      <p:sp>
        <p:nvSpPr>
          <p:cNvPr id="7" name="TextBox 6">
            <a:extLst>
              <a:ext uri="{FF2B5EF4-FFF2-40B4-BE49-F238E27FC236}">
                <a16:creationId xmlns:a16="http://schemas.microsoft.com/office/drawing/2014/main" id="{91222645-CDCA-40EB-B819-784DB401765D}"/>
              </a:ext>
            </a:extLst>
          </p:cNvPr>
          <p:cNvSpPr txBox="1"/>
          <p:nvPr/>
        </p:nvSpPr>
        <p:spPr>
          <a:xfrm>
            <a:off x="1613043" y="3047831"/>
            <a:ext cx="9834782" cy="877163"/>
          </a:xfrm>
          <a:prstGeom prst="rect">
            <a:avLst/>
          </a:prstGeom>
          <a:noFill/>
        </p:spPr>
        <p:txBody>
          <a:bodyPr wrap="square">
            <a:spAutoFit/>
          </a:bodyPr>
          <a:lstStyle/>
          <a:p>
            <a:pPr>
              <a:spcAft>
                <a:spcPts val="300"/>
              </a:spcAft>
              <a:defRPr/>
            </a:pPr>
            <a:r>
              <a:rPr lang="de-DE" b="1" dirty="0">
                <a:cs typeface="Arial"/>
              </a:rPr>
              <a:t>Federal agencies are also likely to require regular reporting and data transparency. </a:t>
            </a:r>
          </a:p>
          <a:p>
            <a:pPr marL="171450" lvl="1" indent="-171450">
              <a:spcAft>
                <a:spcPts val="300"/>
              </a:spcAft>
              <a:buFont typeface="Arial" panose="020B0604020202020204" pitchFamily="34" charset="0"/>
              <a:buChar char="•"/>
              <a:defRPr/>
            </a:pPr>
            <a:r>
              <a:rPr lang="en-US" sz="1400" i="1" dirty="0">
                <a:cs typeface="Arial"/>
              </a:rPr>
              <a:t>Example: </a:t>
            </a:r>
            <a:r>
              <a:rPr lang="en-US" sz="1400" dirty="0">
                <a:cs typeface="Arial"/>
              </a:rPr>
              <a:t>National EV program requires an interconnected network to facilitate data collection</a:t>
            </a:r>
          </a:p>
          <a:p>
            <a:pPr marL="171450" lvl="1" indent="-171450">
              <a:spcAft>
                <a:spcPts val="300"/>
              </a:spcAft>
              <a:buFont typeface="Arial" panose="020B0604020202020204" pitchFamily="34" charset="0"/>
              <a:buChar char="•"/>
              <a:defRPr/>
            </a:pPr>
            <a:endParaRPr lang="en-US" sz="1400" dirty="0">
              <a:cs typeface="Arial"/>
            </a:endParaRPr>
          </a:p>
        </p:txBody>
      </p:sp>
      <p:sp>
        <p:nvSpPr>
          <p:cNvPr id="8" name="TextBox 7">
            <a:extLst>
              <a:ext uri="{FF2B5EF4-FFF2-40B4-BE49-F238E27FC236}">
                <a16:creationId xmlns:a16="http://schemas.microsoft.com/office/drawing/2014/main" id="{063FD0CC-862F-4C81-8EC5-93BD1791973E}"/>
              </a:ext>
            </a:extLst>
          </p:cNvPr>
          <p:cNvSpPr txBox="1"/>
          <p:nvPr/>
        </p:nvSpPr>
        <p:spPr>
          <a:xfrm>
            <a:off x="1613043" y="4085712"/>
            <a:ext cx="9834782" cy="1877437"/>
          </a:xfrm>
          <a:prstGeom prst="rect">
            <a:avLst/>
          </a:prstGeom>
          <a:noFill/>
        </p:spPr>
        <p:txBody>
          <a:bodyPr wrap="square">
            <a:spAutoFit/>
          </a:bodyPr>
          <a:lstStyle/>
          <a:p>
            <a:pPr>
              <a:spcAft>
                <a:spcPts val="300"/>
              </a:spcAft>
              <a:defRPr/>
            </a:pPr>
            <a:r>
              <a:rPr lang="de-DE" b="1" dirty="0">
                <a:cs typeface="Arial"/>
              </a:rPr>
              <a:t>Federal agencies are also likely to consider other Biden administration priorities when evaluating applications. </a:t>
            </a:r>
          </a:p>
          <a:p>
            <a:pPr marL="171450" lvl="1" indent="-171450">
              <a:spcAft>
                <a:spcPts val="300"/>
              </a:spcAft>
              <a:buFont typeface="Arial" panose="020B0604020202020204" pitchFamily="34" charset="0"/>
              <a:buChar char="•"/>
              <a:defRPr/>
            </a:pPr>
            <a:r>
              <a:rPr lang="en-US" sz="1400" dirty="0">
                <a:cs typeface="Arial"/>
              </a:rPr>
              <a:t>Social equity to support disadvantaged communities</a:t>
            </a:r>
          </a:p>
          <a:p>
            <a:pPr marL="171450" lvl="1" indent="-171450">
              <a:spcAft>
                <a:spcPts val="300"/>
              </a:spcAft>
              <a:buFont typeface="Arial" panose="020B0604020202020204" pitchFamily="34" charset="0"/>
              <a:buChar char="•"/>
              <a:defRPr/>
            </a:pPr>
            <a:r>
              <a:rPr lang="en-US" sz="1400" dirty="0">
                <a:cs typeface="Arial"/>
              </a:rPr>
              <a:t>Job creation and workforce preparedness</a:t>
            </a:r>
          </a:p>
          <a:p>
            <a:pPr marL="171450" lvl="1" indent="-171450">
              <a:spcAft>
                <a:spcPts val="300"/>
              </a:spcAft>
              <a:buFont typeface="Arial" panose="020B0604020202020204" pitchFamily="34" charset="0"/>
              <a:buChar char="•"/>
              <a:defRPr/>
            </a:pPr>
            <a:r>
              <a:rPr lang="en-US" sz="1400" dirty="0">
                <a:cs typeface="Arial"/>
              </a:rPr>
              <a:t>“Made in America” and domestic manufacturing</a:t>
            </a:r>
          </a:p>
          <a:p>
            <a:pPr marL="171450" lvl="1" indent="-171450">
              <a:spcAft>
                <a:spcPts val="300"/>
              </a:spcAft>
              <a:buFont typeface="Arial" panose="020B0604020202020204" pitchFamily="34" charset="0"/>
              <a:buChar char="•"/>
              <a:defRPr/>
            </a:pPr>
            <a:r>
              <a:rPr lang="en-US" sz="1400" dirty="0">
                <a:cs typeface="Arial"/>
              </a:rPr>
              <a:t>Sustainability &amp; resilience to physical and cyber threats </a:t>
            </a:r>
            <a:r>
              <a:rPr lang="en-US" sz="1400" i="1" dirty="0">
                <a:cs typeface="Arial"/>
              </a:rPr>
              <a:t>(DOE expects submissions to include a comprehensive cyber plan)</a:t>
            </a:r>
          </a:p>
        </p:txBody>
      </p:sp>
      <p:sp>
        <p:nvSpPr>
          <p:cNvPr id="28" name="Rectangle: Rounded Corners 27">
            <a:extLst>
              <a:ext uri="{FF2B5EF4-FFF2-40B4-BE49-F238E27FC236}">
                <a16:creationId xmlns:a16="http://schemas.microsoft.com/office/drawing/2014/main" id="{401B3A56-67FC-4F31-86A6-7C53DE023555}"/>
              </a:ext>
            </a:extLst>
          </p:cNvPr>
          <p:cNvSpPr/>
          <p:nvPr/>
        </p:nvSpPr>
        <p:spPr>
          <a:xfrm>
            <a:off x="484717" y="1457824"/>
            <a:ext cx="927244" cy="940074"/>
          </a:xfrm>
          <a:prstGeom prst="roundRect">
            <a:avLst>
              <a:gd name="adj" fmla="val 9053"/>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457200" tIns="45720" rIns="45720" bIns="45720" numCol="1" spcCol="0" rtlCol="0" fromWordArt="0" anchor="t" anchorCtr="0" forceAA="0" compatLnSpc="1">
            <a:prstTxWarp prst="textNoShape">
              <a:avLst/>
            </a:prstTxWarp>
            <a:noAutofit/>
          </a:bodyPr>
          <a:lstStyle/>
          <a:p>
            <a:pPr marL="171450" indent="-171450">
              <a:spcBef>
                <a:spcPts val="200"/>
              </a:spcBef>
              <a:buFont typeface="Arial" panose="020B0604020202020204" pitchFamily="34" charset="0"/>
              <a:buChar char="•"/>
            </a:pPr>
            <a:endParaRPr lang="en-US" sz="1200" dirty="0"/>
          </a:p>
        </p:txBody>
      </p:sp>
      <p:grpSp>
        <p:nvGrpSpPr>
          <p:cNvPr id="29" name="Group 134">
            <a:extLst>
              <a:ext uri="{FF2B5EF4-FFF2-40B4-BE49-F238E27FC236}">
                <a16:creationId xmlns:a16="http://schemas.microsoft.com/office/drawing/2014/main" id="{88612FE1-2D2D-4E12-A279-ACA34C6BD772}"/>
              </a:ext>
            </a:extLst>
          </p:cNvPr>
          <p:cNvGrpSpPr>
            <a:grpSpLocks noChangeAspect="1"/>
          </p:cNvGrpSpPr>
          <p:nvPr/>
        </p:nvGrpSpPr>
        <p:grpSpPr bwMode="auto">
          <a:xfrm>
            <a:off x="670855" y="1710374"/>
            <a:ext cx="554968" cy="434975"/>
            <a:chOff x="1383" y="3046"/>
            <a:chExt cx="407" cy="319"/>
          </a:xfrm>
          <a:solidFill>
            <a:schemeClr val="tx1"/>
          </a:solidFill>
        </p:grpSpPr>
        <p:sp>
          <p:nvSpPr>
            <p:cNvPr id="30" name="Freeform 135">
              <a:extLst>
                <a:ext uri="{FF2B5EF4-FFF2-40B4-BE49-F238E27FC236}">
                  <a16:creationId xmlns:a16="http://schemas.microsoft.com/office/drawing/2014/main" id="{6AF74DA0-5AD2-496D-A869-9FBD924157B5}"/>
                </a:ext>
              </a:extLst>
            </p:cNvPr>
            <p:cNvSpPr>
              <a:spLocks/>
            </p:cNvSpPr>
            <p:nvPr/>
          </p:nvSpPr>
          <p:spPr bwMode="auto">
            <a:xfrm>
              <a:off x="1400" y="3081"/>
              <a:ext cx="373" cy="18"/>
            </a:xfrm>
            <a:custGeom>
              <a:avLst/>
              <a:gdLst>
                <a:gd name="T0" fmla="*/ 246 w 252"/>
                <a:gd name="T1" fmla="*/ 12 h 12"/>
                <a:gd name="T2" fmla="*/ 6 w 252"/>
                <a:gd name="T3" fmla="*/ 12 h 12"/>
                <a:gd name="T4" fmla="*/ 0 w 252"/>
                <a:gd name="T5" fmla="*/ 6 h 12"/>
                <a:gd name="T6" fmla="*/ 6 w 252"/>
                <a:gd name="T7" fmla="*/ 0 h 12"/>
                <a:gd name="T8" fmla="*/ 246 w 252"/>
                <a:gd name="T9" fmla="*/ 0 h 12"/>
                <a:gd name="T10" fmla="*/ 252 w 252"/>
                <a:gd name="T11" fmla="*/ 6 h 12"/>
                <a:gd name="T12" fmla="*/ 246 w 25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52" h="12">
                  <a:moveTo>
                    <a:pt x="246" y="12"/>
                  </a:moveTo>
                  <a:cubicBezTo>
                    <a:pt x="6" y="12"/>
                    <a:pt x="6" y="12"/>
                    <a:pt x="6" y="12"/>
                  </a:cubicBezTo>
                  <a:cubicBezTo>
                    <a:pt x="3" y="12"/>
                    <a:pt x="0" y="9"/>
                    <a:pt x="0" y="6"/>
                  </a:cubicBezTo>
                  <a:cubicBezTo>
                    <a:pt x="0" y="3"/>
                    <a:pt x="3" y="0"/>
                    <a:pt x="6" y="0"/>
                  </a:cubicBezTo>
                  <a:cubicBezTo>
                    <a:pt x="246" y="0"/>
                    <a:pt x="246" y="0"/>
                    <a:pt x="246" y="0"/>
                  </a:cubicBezTo>
                  <a:cubicBezTo>
                    <a:pt x="250" y="0"/>
                    <a:pt x="252" y="3"/>
                    <a:pt x="252" y="6"/>
                  </a:cubicBezTo>
                  <a:cubicBezTo>
                    <a:pt x="252" y="9"/>
                    <a:pt x="250" y="12"/>
                    <a:pt x="2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1" name="Freeform 136">
              <a:extLst>
                <a:ext uri="{FF2B5EF4-FFF2-40B4-BE49-F238E27FC236}">
                  <a16:creationId xmlns:a16="http://schemas.microsoft.com/office/drawing/2014/main" id="{06305ABC-02F7-4424-8145-86C2F834BAB0}"/>
                </a:ext>
              </a:extLst>
            </p:cNvPr>
            <p:cNvSpPr>
              <a:spLocks/>
            </p:cNvSpPr>
            <p:nvPr/>
          </p:nvSpPr>
          <p:spPr bwMode="auto">
            <a:xfrm>
              <a:off x="1578" y="3046"/>
              <a:ext cx="17"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2" name="Freeform 137">
              <a:extLst>
                <a:ext uri="{FF2B5EF4-FFF2-40B4-BE49-F238E27FC236}">
                  <a16:creationId xmlns:a16="http://schemas.microsoft.com/office/drawing/2014/main" id="{78F313B5-5E6C-421C-9F1B-9B008DA163AF}"/>
                </a:ext>
              </a:extLst>
            </p:cNvPr>
            <p:cNvSpPr>
              <a:spLocks noEditPoints="1"/>
            </p:cNvSpPr>
            <p:nvPr/>
          </p:nvSpPr>
          <p:spPr bwMode="auto">
            <a:xfrm>
              <a:off x="1383" y="3276"/>
              <a:ext cx="159" cy="89"/>
            </a:xfrm>
            <a:custGeom>
              <a:avLst/>
              <a:gdLst>
                <a:gd name="T0" fmla="*/ 54 w 108"/>
                <a:gd name="T1" fmla="*/ 60 h 60"/>
                <a:gd name="T2" fmla="*/ 0 w 108"/>
                <a:gd name="T3" fmla="*/ 6 h 60"/>
                <a:gd name="T4" fmla="*/ 6 w 108"/>
                <a:gd name="T5" fmla="*/ 0 h 60"/>
                <a:gd name="T6" fmla="*/ 102 w 108"/>
                <a:gd name="T7" fmla="*/ 0 h 60"/>
                <a:gd name="T8" fmla="*/ 108 w 108"/>
                <a:gd name="T9" fmla="*/ 6 h 60"/>
                <a:gd name="T10" fmla="*/ 54 w 108"/>
                <a:gd name="T11" fmla="*/ 60 h 60"/>
                <a:gd name="T12" fmla="*/ 12 w 108"/>
                <a:gd name="T13" fmla="*/ 12 h 60"/>
                <a:gd name="T14" fmla="*/ 54 w 108"/>
                <a:gd name="T15" fmla="*/ 48 h 60"/>
                <a:gd name="T16" fmla="*/ 96 w 108"/>
                <a:gd name="T17" fmla="*/ 12 h 60"/>
                <a:gd name="T18" fmla="*/ 12 w 108"/>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0">
                  <a:moveTo>
                    <a:pt x="54" y="60"/>
                  </a:moveTo>
                  <a:cubicBezTo>
                    <a:pt x="24" y="60"/>
                    <a:pt x="0" y="36"/>
                    <a:pt x="0" y="6"/>
                  </a:cubicBezTo>
                  <a:cubicBezTo>
                    <a:pt x="0" y="3"/>
                    <a:pt x="3" y="0"/>
                    <a:pt x="6" y="0"/>
                  </a:cubicBezTo>
                  <a:cubicBezTo>
                    <a:pt x="102" y="0"/>
                    <a:pt x="102" y="0"/>
                    <a:pt x="102" y="0"/>
                  </a:cubicBezTo>
                  <a:cubicBezTo>
                    <a:pt x="105" y="0"/>
                    <a:pt x="108" y="3"/>
                    <a:pt x="108" y="6"/>
                  </a:cubicBezTo>
                  <a:cubicBezTo>
                    <a:pt x="108" y="36"/>
                    <a:pt x="84" y="60"/>
                    <a:pt x="54" y="60"/>
                  </a:cubicBezTo>
                  <a:close/>
                  <a:moveTo>
                    <a:pt x="12" y="12"/>
                  </a:moveTo>
                  <a:cubicBezTo>
                    <a:pt x="15" y="32"/>
                    <a:pt x="33" y="48"/>
                    <a:pt x="54" y="48"/>
                  </a:cubicBezTo>
                  <a:cubicBezTo>
                    <a:pt x="75" y="48"/>
                    <a:pt x="93" y="32"/>
                    <a:pt x="96"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3" name="Freeform 138">
              <a:extLst>
                <a:ext uri="{FF2B5EF4-FFF2-40B4-BE49-F238E27FC236}">
                  <a16:creationId xmlns:a16="http://schemas.microsoft.com/office/drawing/2014/main" id="{576501EF-4D8D-4E32-8F38-193A6EB72347}"/>
                </a:ext>
              </a:extLst>
            </p:cNvPr>
            <p:cNvSpPr>
              <a:spLocks noEditPoints="1"/>
            </p:cNvSpPr>
            <p:nvPr/>
          </p:nvSpPr>
          <p:spPr bwMode="auto">
            <a:xfrm>
              <a:off x="1631" y="3276"/>
              <a:ext cx="159" cy="89"/>
            </a:xfrm>
            <a:custGeom>
              <a:avLst/>
              <a:gdLst>
                <a:gd name="T0" fmla="*/ 54 w 108"/>
                <a:gd name="T1" fmla="*/ 60 h 60"/>
                <a:gd name="T2" fmla="*/ 0 w 108"/>
                <a:gd name="T3" fmla="*/ 6 h 60"/>
                <a:gd name="T4" fmla="*/ 6 w 108"/>
                <a:gd name="T5" fmla="*/ 0 h 60"/>
                <a:gd name="T6" fmla="*/ 102 w 108"/>
                <a:gd name="T7" fmla="*/ 0 h 60"/>
                <a:gd name="T8" fmla="*/ 108 w 108"/>
                <a:gd name="T9" fmla="*/ 6 h 60"/>
                <a:gd name="T10" fmla="*/ 54 w 108"/>
                <a:gd name="T11" fmla="*/ 60 h 60"/>
                <a:gd name="T12" fmla="*/ 13 w 108"/>
                <a:gd name="T13" fmla="*/ 12 h 60"/>
                <a:gd name="T14" fmla="*/ 54 w 108"/>
                <a:gd name="T15" fmla="*/ 48 h 60"/>
                <a:gd name="T16" fmla="*/ 96 w 108"/>
                <a:gd name="T17" fmla="*/ 12 h 60"/>
                <a:gd name="T18" fmla="*/ 13 w 108"/>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0">
                  <a:moveTo>
                    <a:pt x="54" y="60"/>
                  </a:moveTo>
                  <a:cubicBezTo>
                    <a:pt x="25" y="60"/>
                    <a:pt x="0" y="36"/>
                    <a:pt x="0" y="6"/>
                  </a:cubicBezTo>
                  <a:cubicBezTo>
                    <a:pt x="0" y="3"/>
                    <a:pt x="3" y="0"/>
                    <a:pt x="6" y="0"/>
                  </a:cubicBezTo>
                  <a:cubicBezTo>
                    <a:pt x="102" y="0"/>
                    <a:pt x="102" y="0"/>
                    <a:pt x="102" y="0"/>
                  </a:cubicBezTo>
                  <a:cubicBezTo>
                    <a:pt x="106" y="0"/>
                    <a:pt x="108" y="3"/>
                    <a:pt x="108" y="6"/>
                  </a:cubicBezTo>
                  <a:cubicBezTo>
                    <a:pt x="108" y="36"/>
                    <a:pt x="84" y="60"/>
                    <a:pt x="54" y="60"/>
                  </a:cubicBezTo>
                  <a:close/>
                  <a:moveTo>
                    <a:pt x="13" y="12"/>
                  </a:moveTo>
                  <a:cubicBezTo>
                    <a:pt x="16" y="32"/>
                    <a:pt x="33" y="48"/>
                    <a:pt x="54" y="48"/>
                  </a:cubicBezTo>
                  <a:cubicBezTo>
                    <a:pt x="76" y="48"/>
                    <a:pt x="93" y="32"/>
                    <a:pt x="96"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4" name="Freeform 139">
              <a:extLst>
                <a:ext uri="{FF2B5EF4-FFF2-40B4-BE49-F238E27FC236}">
                  <a16:creationId xmlns:a16="http://schemas.microsoft.com/office/drawing/2014/main" id="{7E6C2503-0BA2-47EB-B17B-62FFF8D70707}"/>
                </a:ext>
              </a:extLst>
            </p:cNvPr>
            <p:cNvSpPr>
              <a:spLocks/>
            </p:cNvSpPr>
            <p:nvPr/>
          </p:nvSpPr>
          <p:spPr bwMode="auto">
            <a:xfrm>
              <a:off x="1399" y="3081"/>
              <a:ext cx="127" cy="215"/>
            </a:xfrm>
            <a:custGeom>
              <a:avLst/>
              <a:gdLst>
                <a:gd name="T0" fmla="*/ 79 w 86"/>
                <a:gd name="T1" fmla="*/ 144 h 145"/>
                <a:gd name="T2" fmla="*/ 73 w 86"/>
                <a:gd name="T3" fmla="*/ 140 h 145"/>
                <a:gd name="T4" fmla="*/ 43 w 86"/>
                <a:gd name="T5" fmla="*/ 29 h 145"/>
                <a:gd name="T6" fmla="*/ 13 w 86"/>
                <a:gd name="T7" fmla="*/ 140 h 145"/>
                <a:gd name="T8" fmla="*/ 5 w 86"/>
                <a:gd name="T9" fmla="*/ 144 h 145"/>
                <a:gd name="T10" fmla="*/ 1 w 86"/>
                <a:gd name="T11" fmla="*/ 136 h 145"/>
                <a:gd name="T12" fmla="*/ 37 w 86"/>
                <a:gd name="T13" fmla="*/ 4 h 145"/>
                <a:gd name="T14" fmla="*/ 43 w 86"/>
                <a:gd name="T15" fmla="*/ 0 h 145"/>
                <a:gd name="T16" fmla="*/ 49 w 86"/>
                <a:gd name="T17" fmla="*/ 4 h 145"/>
                <a:gd name="T18" fmla="*/ 85 w 86"/>
                <a:gd name="T19" fmla="*/ 136 h 145"/>
                <a:gd name="T20" fmla="*/ 81 w 86"/>
                <a:gd name="T21" fmla="*/ 144 h 145"/>
                <a:gd name="T22" fmla="*/ 79 w 86"/>
                <a:gd name="T2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5">
                  <a:moveTo>
                    <a:pt x="79" y="144"/>
                  </a:moveTo>
                  <a:cubicBezTo>
                    <a:pt x="76" y="144"/>
                    <a:pt x="74" y="142"/>
                    <a:pt x="73" y="140"/>
                  </a:cubicBezTo>
                  <a:cubicBezTo>
                    <a:pt x="43" y="29"/>
                    <a:pt x="43" y="29"/>
                    <a:pt x="43" y="29"/>
                  </a:cubicBezTo>
                  <a:cubicBezTo>
                    <a:pt x="13" y="140"/>
                    <a:pt x="13" y="140"/>
                    <a:pt x="13" y="140"/>
                  </a:cubicBezTo>
                  <a:cubicBezTo>
                    <a:pt x="12" y="143"/>
                    <a:pt x="9" y="145"/>
                    <a:pt x="5" y="144"/>
                  </a:cubicBezTo>
                  <a:cubicBezTo>
                    <a:pt x="2" y="143"/>
                    <a:pt x="0" y="140"/>
                    <a:pt x="1" y="136"/>
                  </a:cubicBezTo>
                  <a:cubicBezTo>
                    <a:pt x="37" y="4"/>
                    <a:pt x="37" y="4"/>
                    <a:pt x="37" y="4"/>
                  </a:cubicBezTo>
                  <a:cubicBezTo>
                    <a:pt x="38" y="2"/>
                    <a:pt x="40" y="0"/>
                    <a:pt x="43" y="0"/>
                  </a:cubicBezTo>
                  <a:cubicBezTo>
                    <a:pt x="46" y="0"/>
                    <a:pt x="48" y="2"/>
                    <a:pt x="49" y="4"/>
                  </a:cubicBezTo>
                  <a:cubicBezTo>
                    <a:pt x="85" y="136"/>
                    <a:pt x="85" y="136"/>
                    <a:pt x="85" y="136"/>
                  </a:cubicBezTo>
                  <a:cubicBezTo>
                    <a:pt x="86" y="140"/>
                    <a:pt x="84" y="143"/>
                    <a:pt x="81" y="144"/>
                  </a:cubicBezTo>
                  <a:cubicBezTo>
                    <a:pt x="80" y="144"/>
                    <a:pt x="80" y="144"/>
                    <a:pt x="79"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35" name="Freeform 140">
              <a:extLst>
                <a:ext uri="{FF2B5EF4-FFF2-40B4-BE49-F238E27FC236}">
                  <a16:creationId xmlns:a16="http://schemas.microsoft.com/office/drawing/2014/main" id="{25284BAB-C96C-48E3-B63F-22516CF6966E}"/>
                </a:ext>
              </a:extLst>
            </p:cNvPr>
            <p:cNvSpPr>
              <a:spLocks/>
            </p:cNvSpPr>
            <p:nvPr/>
          </p:nvSpPr>
          <p:spPr bwMode="auto">
            <a:xfrm>
              <a:off x="1649" y="3081"/>
              <a:ext cx="125" cy="215"/>
            </a:xfrm>
            <a:custGeom>
              <a:avLst/>
              <a:gdLst>
                <a:gd name="T0" fmla="*/ 78 w 85"/>
                <a:gd name="T1" fmla="*/ 144 h 145"/>
                <a:gd name="T2" fmla="*/ 73 w 85"/>
                <a:gd name="T3" fmla="*/ 140 h 145"/>
                <a:gd name="T4" fmla="*/ 42 w 85"/>
                <a:gd name="T5" fmla="*/ 29 h 145"/>
                <a:gd name="T6" fmla="*/ 12 w 85"/>
                <a:gd name="T7" fmla="*/ 140 h 145"/>
                <a:gd name="T8" fmla="*/ 5 w 85"/>
                <a:gd name="T9" fmla="*/ 144 h 145"/>
                <a:gd name="T10" fmla="*/ 1 w 85"/>
                <a:gd name="T11" fmla="*/ 136 h 145"/>
                <a:gd name="T12" fmla="*/ 37 w 85"/>
                <a:gd name="T13" fmla="*/ 4 h 145"/>
                <a:gd name="T14" fmla="*/ 42 w 85"/>
                <a:gd name="T15" fmla="*/ 0 h 145"/>
                <a:gd name="T16" fmla="*/ 48 w 85"/>
                <a:gd name="T17" fmla="*/ 4 h 145"/>
                <a:gd name="T18" fmla="*/ 84 w 85"/>
                <a:gd name="T19" fmla="*/ 136 h 145"/>
                <a:gd name="T20" fmla="*/ 80 w 85"/>
                <a:gd name="T21" fmla="*/ 144 h 145"/>
                <a:gd name="T22" fmla="*/ 78 w 85"/>
                <a:gd name="T2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5">
                  <a:moveTo>
                    <a:pt x="78" y="144"/>
                  </a:moveTo>
                  <a:cubicBezTo>
                    <a:pt x="76" y="144"/>
                    <a:pt x="73" y="142"/>
                    <a:pt x="73" y="140"/>
                  </a:cubicBezTo>
                  <a:cubicBezTo>
                    <a:pt x="42" y="29"/>
                    <a:pt x="42" y="29"/>
                    <a:pt x="42" y="29"/>
                  </a:cubicBezTo>
                  <a:cubicBezTo>
                    <a:pt x="12" y="140"/>
                    <a:pt x="12" y="140"/>
                    <a:pt x="12" y="140"/>
                  </a:cubicBezTo>
                  <a:cubicBezTo>
                    <a:pt x="11" y="143"/>
                    <a:pt x="8" y="145"/>
                    <a:pt x="5" y="144"/>
                  </a:cubicBezTo>
                  <a:cubicBezTo>
                    <a:pt x="2" y="143"/>
                    <a:pt x="0" y="140"/>
                    <a:pt x="1" y="136"/>
                  </a:cubicBezTo>
                  <a:cubicBezTo>
                    <a:pt x="37" y="4"/>
                    <a:pt x="37" y="4"/>
                    <a:pt x="37" y="4"/>
                  </a:cubicBezTo>
                  <a:cubicBezTo>
                    <a:pt x="37" y="2"/>
                    <a:pt x="40" y="0"/>
                    <a:pt x="42" y="0"/>
                  </a:cubicBezTo>
                  <a:cubicBezTo>
                    <a:pt x="45" y="0"/>
                    <a:pt x="48" y="2"/>
                    <a:pt x="48" y="4"/>
                  </a:cubicBezTo>
                  <a:cubicBezTo>
                    <a:pt x="84" y="136"/>
                    <a:pt x="84" y="136"/>
                    <a:pt x="84" y="136"/>
                  </a:cubicBezTo>
                  <a:cubicBezTo>
                    <a:pt x="85" y="140"/>
                    <a:pt x="83" y="143"/>
                    <a:pt x="80" y="144"/>
                  </a:cubicBezTo>
                  <a:cubicBezTo>
                    <a:pt x="80" y="144"/>
                    <a:pt x="79" y="144"/>
                    <a:pt x="7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grpSp>
      <p:sp>
        <p:nvSpPr>
          <p:cNvPr id="17" name="Rectangle: Rounded Corners 16">
            <a:extLst>
              <a:ext uri="{FF2B5EF4-FFF2-40B4-BE49-F238E27FC236}">
                <a16:creationId xmlns:a16="http://schemas.microsoft.com/office/drawing/2014/main" id="{2F222A2E-F690-4BFC-A6B3-B7B0C28C20B3}"/>
              </a:ext>
            </a:extLst>
          </p:cNvPr>
          <p:cNvSpPr/>
          <p:nvPr/>
        </p:nvSpPr>
        <p:spPr>
          <a:xfrm>
            <a:off x="477673" y="2851672"/>
            <a:ext cx="927244" cy="940074"/>
          </a:xfrm>
          <a:prstGeom prst="roundRect">
            <a:avLst>
              <a:gd name="adj" fmla="val 9053"/>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457200" tIns="45720" rIns="45720" bIns="45720" numCol="1" spcCol="0" rtlCol="0" fromWordArt="0" anchor="t" anchorCtr="0" forceAA="0" compatLnSpc="1">
            <a:prstTxWarp prst="textNoShape">
              <a:avLst/>
            </a:prstTxWarp>
            <a:noAutofit/>
          </a:bodyPr>
          <a:lstStyle/>
          <a:p>
            <a:pPr marL="171450" indent="-171450">
              <a:spcBef>
                <a:spcPts val="200"/>
              </a:spcBef>
              <a:buFont typeface="Arial" panose="020B0604020202020204" pitchFamily="34" charset="0"/>
              <a:buChar char="•"/>
            </a:pPr>
            <a:endParaRPr lang="en-US" sz="1200" dirty="0"/>
          </a:p>
        </p:txBody>
      </p:sp>
      <p:grpSp>
        <p:nvGrpSpPr>
          <p:cNvPr id="18" name="Group 192">
            <a:extLst>
              <a:ext uri="{FF2B5EF4-FFF2-40B4-BE49-F238E27FC236}">
                <a16:creationId xmlns:a16="http://schemas.microsoft.com/office/drawing/2014/main" id="{54E962A4-1B32-446F-905C-01C742163C99}"/>
              </a:ext>
            </a:extLst>
          </p:cNvPr>
          <p:cNvGrpSpPr>
            <a:grpSpLocks noChangeAspect="1"/>
          </p:cNvGrpSpPr>
          <p:nvPr/>
        </p:nvGrpSpPr>
        <p:grpSpPr bwMode="auto">
          <a:xfrm>
            <a:off x="759780" y="3080068"/>
            <a:ext cx="363030" cy="483282"/>
            <a:chOff x="5560" y="2999"/>
            <a:chExt cx="320" cy="426"/>
          </a:xfrm>
          <a:solidFill>
            <a:schemeClr val="tx1"/>
          </a:solidFill>
        </p:grpSpPr>
        <p:sp>
          <p:nvSpPr>
            <p:cNvPr id="19" name="Freeform 193">
              <a:extLst>
                <a:ext uri="{FF2B5EF4-FFF2-40B4-BE49-F238E27FC236}">
                  <a16:creationId xmlns:a16="http://schemas.microsoft.com/office/drawing/2014/main" id="{7A71D417-46D5-443B-8F16-EBCE98A078D7}"/>
                </a:ext>
              </a:extLst>
            </p:cNvPr>
            <p:cNvSpPr>
              <a:spLocks noEditPoints="1"/>
            </p:cNvSpPr>
            <p:nvPr/>
          </p:nvSpPr>
          <p:spPr bwMode="auto">
            <a:xfrm>
              <a:off x="5560" y="2999"/>
              <a:ext cx="320"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5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2" y="288"/>
                    <a:pt x="0" y="286"/>
                    <a:pt x="0" y="282"/>
                  </a:cubicBezTo>
                  <a:cubicBezTo>
                    <a:pt x="0" y="6"/>
                    <a:pt x="0" y="6"/>
                    <a:pt x="0" y="6"/>
                  </a:cubicBezTo>
                  <a:cubicBezTo>
                    <a:pt x="0" y="3"/>
                    <a:pt x="2" y="0"/>
                    <a:pt x="6" y="0"/>
                  </a:cubicBezTo>
                  <a:cubicBezTo>
                    <a:pt x="138" y="0"/>
                    <a:pt x="138" y="0"/>
                    <a:pt x="138" y="0"/>
                  </a:cubicBezTo>
                  <a:cubicBezTo>
                    <a:pt x="139" y="0"/>
                    <a:pt x="141" y="1"/>
                    <a:pt x="142" y="2"/>
                  </a:cubicBezTo>
                  <a:cubicBezTo>
                    <a:pt x="214" y="74"/>
                    <a:pt x="214" y="74"/>
                    <a:pt x="214" y="74"/>
                  </a:cubicBezTo>
                  <a:cubicBezTo>
                    <a:pt x="215" y="75"/>
                    <a:pt x="216" y="77"/>
                    <a:pt x="216" y="78"/>
                  </a:cubicBezTo>
                  <a:cubicBezTo>
                    <a:pt x="216" y="282"/>
                    <a:pt x="216" y="282"/>
                    <a:pt x="216" y="282"/>
                  </a:cubicBezTo>
                  <a:cubicBezTo>
                    <a:pt x="216" y="286"/>
                    <a:pt x="213" y="288"/>
                    <a:pt x="210" y="288"/>
                  </a:cubicBezTo>
                  <a:close/>
                  <a:moveTo>
                    <a:pt x="12" y="276"/>
                  </a:moveTo>
                  <a:cubicBezTo>
                    <a:pt x="204" y="276"/>
                    <a:pt x="204" y="276"/>
                    <a:pt x="204" y="276"/>
                  </a:cubicBezTo>
                  <a:cubicBezTo>
                    <a:pt x="204" y="81"/>
                    <a:pt x="204" y="81"/>
                    <a:pt x="204" y="81"/>
                  </a:cubicBezTo>
                  <a:cubicBezTo>
                    <a:pt x="135" y="12"/>
                    <a:pt x="135" y="12"/>
                    <a:pt x="135" y="12"/>
                  </a:cubicBezTo>
                  <a:cubicBezTo>
                    <a:pt x="12" y="12"/>
                    <a:pt x="12" y="12"/>
                    <a:pt x="12" y="12"/>
                  </a:cubicBezTo>
                  <a:lnTo>
                    <a:pt x="12"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0" name="Freeform 194">
              <a:extLst>
                <a:ext uri="{FF2B5EF4-FFF2-40B4-BE49-F238E27FC236}">
                  <a16:creationId xmlns:a16="http://schemas.microsoft.com/office/drawing/2014/main" id="{BAD58CE6-920E-4852-89BD-07B22A7A2E03}"/>
                </a:ext>
              </a:extLst>
            </p:cNvPr>
            <p:cNvSpPr>
              <a:spLocks/>
            </p:cNvSpPr>
            <p:nvPr/>
          </p:nvSpPr>
          <p:spPr bwMode="auto">
            <a:xfrm>
              <a:off x="5756" y="2999"/>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2" y="84"/>
                    <a:pt x="0" y="82"/>
                    <a:pt x="0" y="78"/>
                  </a:cubicBezTo>
                  <a:cubicBezTo>
                    <a:pt x="0" y="6"/>
                    <a:pt x="0" y="6"/>
                    <a:pt x="0" y="6"/>
                  </a:cubicBezTo>
                  <a:cubicBezTo>
                    <a:pt x="0" y="3"/>
                    <a:pt x="2" y="0"/>
                    <a:pt x="6" y="0"/>
                  </a:cubicBezTo>
                  <a:cubicBezTo>
                    <a:pt x="9" y="0"/>
                    <a:pt x="12" y="3"/>
                    <a:pt x="12" y="6"/>
                  </a:cubicBezTo>
                  <a:cubicBezTo>
                    <a:pt x="12" y="72"/>
                    <a:pt x="12" y="72"/>
                    <a:pt x="12" y="72"/>
                  </a:cubicBezTo>
                  <a:cubicBezTo>
                    <a:pt x="78" y="72"/>
                    <a:pt x="78" y="72"/>
                    <a:pt x="78" y="72"/>
                  </a:cubicBezTo>
                  <a:cubicBezTo>
                    <a:pt x="81" y="72"/>
                    <a:pt x="84" y="75"/>
                    <a:pt x="84" y="78"/>
                  </a:cubicBezTo>
                  <a:cubicBezTo>
                    <a:pt x="84" y="82"/>
                    <a:pt x="81"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1" name="Freeform 195">
              <a:extLst>
                <a:ext uri="{FF2B5EF4-FFF2-40B4-BE49-F238E27FC236}">
                  <a16:creationId xmlns:a16="http://schemas.microsoft.com/office/drawing/2014/main" id="{3C50CAD8-3B27-48B0-B5ED-ABC848F9EC8E}"/>
                </a:ext>
              </a:extLst>
            </p:cNvPr>
            <p:cNvSpPr>
              <a:spLocks/>
            </p:cNvSpPr>
            <p:nvPr/>
          </p:nvSpPr>
          <p:spPr bwMode="auto">
            <a:xfrm>
              <a:off x="5622" y="3123"/>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2" y="12"/>
                    <a:pt x="0" y="10"/>
                    <a:pt x="0" y="6"/>
                  </a:cubicBezTo>
                  <a:cubicBezTo>
                    <a:pt x="0" y="3"/>
                    <a:pt x="2"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2" name="Freeform 196">
              <a:extLst>
                <a:ext uri="{FF2B5EF4-FFF2-40B4-BE49-F238E27FC236}">
                  <a16:creationId xmlns:a16="http://schemas.microsoft.com/office/drawing/2014/main" id="{0282C738-0DA7-4C6E-97AB-FC9267A2E48F}"/>
                </a:ext>
              </a:extLst>
            </p:cNvPr>
            <p:cNvSpPr>
              <a:spLocks/>
            </p:cNvSpPr>
            <p:nvPr/>
          </p:nvSpPr>
          <p:spPr bwMode="auto">
            <a:xfrm>
              <a:off x="5622" y="3176"/>
              <a:ext cx="178"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3" name="Freeform 197">
              <a:extLst>
                <a:ext uri="{FF2B5EF4-FFF2-40B4-BE49-F238E27FC236}">
                  <a16:creationId xmlns:a16="http://schemas.microsoft.com/office/drawing/2014/main" id="{F52F15C7-0DC9-4F94-9F00-58E74117B7E9}"/>
                </a:ext>
              </a:extLst>
            </p:cNvPr>
            <p:cNvSpPr>
              <a:spLocks/>
            </p:cNvSpPr>
            <p:nvPr/>
          </p:nvSpPr>
          <p:spPr bwMode="auto">
            <a:xfrm>
              <a:off x="5622" y="3230"/>
              <a:ext cx="54"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2" y="12"/>
                    <a:pt x="0" y="10"/>
                    <a:pt x="0" y="6"/>
                  </a:cubicBezTo>
                  <a:cubicBezTo>
                    <a:pt x="0" y="3"/>
                    <a:pt x="2" y="0"/>
                    <a:pt x="6" y="0"/>
                  </a:cubicBezTo>
                  <a:cubicBezTo>
                    <a:pt x="30" y="0"/>
                    <a:pt x="30" y="0"/>
                    <a:pt x="30" y="0"/>
                  </a:cubicBezTo>
                  <a:cubicBezTo>
                    <a:pt x="33" y="0"/>
                    <a:pt x="36" y="3"/>
                    <a:pt x="36" y="6"/>
                  </a:cubicBezTo>
                  <a:cubicBezTo>
                    <a:pt x="36" y="10"/>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4" name="Freeform 198">
              <a:extLst>
                <a:ext uri="{FF2B5EF4-FFF2-40B4-BE49-F238E27FC236}">
                  <a16:creationId xmlns:a16="http://schemas.microsoft.com/office/drawing/2014/main" id="{0D9A5A07-78F2-4844-989D-95145B638789}"/>
                </a:ext>
              </a:extLst>
            </p:cNvPr>
            <p:cNvSpPr>
              <a:spLocks/>
            </p:cNvSpPr>
            <p:nvPr/>
          </p:nvSpPr>
          <p:spPr bwMode="auto">
            <a:xfrm>
              <a:off x="5622" y="3283"/>
              <a:ext cx="54"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2" y="12"/>
                    <a:pt x="0" y="10"/>
                    <a:pt x="0" y="6"/>
                  </a:cubicBezTo>
                  <a:cubicBezTo>
                    <a:pt x="0" y="3"/>
                    <a:pt x="2" y="0"/>
                    <a:pt x="6" y="0"/>
                  </a:cubicBezTo>
                  <a:cubicBezTo>
                    <a:pt x="30" y="0"/>
                    <a:pt x="30" y="0"/>
                    <a:pt x="30" y="0"/>
                  </a:cubicBezTo>
                  <a:cubicBezTo>
                    <a:pt x="33" y="0"/>
                    <a:pt x="36" y="3"/>
                    <a:pt x="36" y="6"/>
                  </a:cubicBezTo>
                  <a:cubicBezTo>
                    <a:pt x="36" y="10"/>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5" name="Freeform 199">
              <a:extLst>
                <a:ext uri="{FF2B5EF4-FFF2-40B4-BE49-F238E27FC236}">
                  <a16:creationId xmlns:a16="http://schemas.microsoft.com/office/drawing/2014/main" id="{96B0E69E-AF3D-4BBD-A0DB-178854622B5F}"/>
                </a:ext>
              </a:extLst>
            </p:cNvPr>
            <p:cNvSpPr>
              <a:spLocks/>
            </p:cNvSpPr>
            <p:nvPr/>
          </p:nvSpPr>
          <p:spPr bwMode="auto">
            <a:xfrm>
              <a:off x="5622" y="3336"/>
              <a:ext cx="54"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2" y="12"/>
                    <a:pt x="0" y="10"/>
                    <a:pt x="0" y="6"/>
                  </a:cubicBezTo>
                  <a:cubicBezTo>
                    <a:pt x="0" y="3"/>
                    <a:pt x="2" y="0"/>
                    <a:pt x="6" y="0"/>
                  </a:cubicBezTo>
                  <a:cubicBezTo>
                    <a:pt x="30" y="0"/>
                    <a:pt x="30" y="0"/>
                    <a:pt x="30" y="0"/>
                  </a:cubicBezTo>
                  <a:cubicBezTo>
                    <a:pt x="33" y="0"/>
                    <a:pt x="36" y="3"/>
                    <a:pt x="36" y="6"/>
                  </a:cubicBezTo>
                  <a:cubicBezTo>
                    <a:pt x="36" y="10"/>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6" name="Freeform 200">
              <a:extLst>
                <a:ext uri="{FF2B5EF4-FFF2-40B4-BE49-F238E27FC236}">
                  <a16:creationId xmlns:a16="http://schemas.microsoft.com/office/drawing/2014/main" id="{ED9C131A-D946-4FED-82D7-09153A87B1AF}"/>
                </a:ext>
              </a:extLst>
            </p:cNvPr>
            <p:cNvSpPr>
              <a:spLocks noEditPoints="1"/>
            </p:cNvSpPr>
            <p:nvPr/>
          </p:nvSpPr>
          <p:spPr bwMode="auto">
            <a:xfrm>
              <a:off x="5702" y="3230"/>
              <a:ext cx="125" cy="124"/>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8" y="84"/>
                    <a:pt x="0" y="65"/>
                    <a:pt x="0" y="42"/>
                  </a:cubicBezTo>
                  <a:cubicBezTo>
                    <a:pt x="0" y="19"/>
                    <a:pt x="18" y="0"/>
                    <a:pt x="42" y="0"/>
                  </a:cubicBezTo>
                  <a:cubicBezTo>
                    <a:pt x="65" y="0"/>
                    <a:pt x="84" y="19"/>
                    <a:pt x="84" y="42"/>
                  </a:cubicBezTo>
                  <a:cubicBezTo>
                    <a:pt x="84" y="65"/>
                    <a:pt x="65" y="84"/>
                    <a:pt x="42" y="84"/>
                  </a:cubicBezTo>
                  <a:close/>
                  <a:moveTo>
                    <a:pt x="42" y="12"/>
                  </a:moveTo>
                  <a:cubicBezTo>
                    <a:pt x="25" y="12"/>
                    <a:pt x="12" y="26"/>
                    <a:pt x="12" y="42"/>
                  </a:cubicBezTo>
                  <a:cubicBezTo>
                    <a:pt x="12" y="59"/>
                    <a:pt x="25" y="72"/>
                    <a:pt x="42" y="72"/>
                  </a:cubicBezTo>
                  <a:cubicBezTo>
                    <a:pt x="58" y="72"/>
                    <a:pt x="72" y="59"/>
                    <a:pt x="72" y="42"/>
                  </a:cubicBezTo>
                  <a:cubicBezTo>
                    <a:pt x="72" y="26"/>
                    <a:pt x="58"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27" name="Freeform 201">
              <a:extLst>
                <a:ext uri="{FF2B5EF4-FFF2-40B4-BE49-F238E27FC236}">
                  <a16:creationId xmlns:a16="http://schemas.microsoft.com/office/drawing/2014/main" id="{3DAA69BB-B045-48EF-BD4D-D0196426F3E5}"/>
                </a:ext>
              </a:extLst>
            </p:cNvPr>
            <p:cNvSpPr>
              <a:spLocks/>
            </p:cNvSpPr>
            <p:nvPr/>
          </p:nvSpPr>
          <p:spPr bwMode="auto">
            <a:xfrm>
              <a:off x="5716" y="3230"/>
              <a:ext cx="57" cy="106"/>
            </a:xfrm>
            <a:custGeom>
              <a:avLst/>
              <a:gdLst>
                <a:gd name="T0" fmla="*/ 6 w 39"/>
                <a:gd name="T1" fmla="*/ 72 h 72"/>
                <a:gd name="T2" fmla="*/ 2 w 39"/>
                <a:gd name="T3" fmla="*/ 70 h 72"/>
                <a:gd name="T4" fmla="*/ 2 w 39"/>
                <a:gd name="T5" fmla="*/ 62 h 72"/>
                <a:gd name="T6" fmla="*/ 27 w 39"/>
                <a:gd name="T7" fmla="*/ 40 h 72"/>
                <a:gd name="T8" fmla="*/ 27 w 39"/>
                <a:gd name="T9" fmla="*/ 6 h 72"/>
                <a:gd name="T10" fmla="*/ 33 w 39"/>
                <a:gd name="T11" fmla="*/ 0 h 72"/>
                <a:gd name="T12" fmla="*/ 39 w 39"/>
                <a:gd name="T13" fmla="*/ 6 h 72"/>
                <a:gd name="T14" fmla="*/ 39 w 39"/>
                <a:gd name="T15" fmla="*/ 42 h 72"/>
                <a:gd name="T16" fmla="*/ 37 w 39"/>
                <a:gd name="T17" fmla="*/ 47 h 72"/>
                <a:gd name="T18" fmla="*/ 10 w 39"/>
                <a:gd name="T19" fmla="*/ 70 h 72"/>
                <a:gd name="T20" fmla="*/ 6 w 39"/>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2">
                  <a:moveTo>
                    <a:pt x="6" y="72"/>
                  </a:moveTo>
                  <a:cubicBezTo>
                    <a:pt x="5" y="72"/>
                    <a:pt x="3" y="71"/>
                    <a:pt x="2" y="70"/>
                  </a:cubicBezTo>
                  <a:cubicBezTo>
                    <a:pt x="0" y="68"/>
                    <a:pt x="0" y="64"/>
                    <a:pt x="2" y="62"/>
                  </a:cubicBezTo>
                  <a:cubicBezTo>
                    <a:pt x="27" y="40"/>
                    <a:pt x="27" y="40"/>
                    <a:pt x="27" y="40"/>
                  </a:cubicBezTo>
                  <a:cubicBezTo>
                    <a:pt x="27" y="6"/>
                    <a:pt x="27" y="6"/>
                    <a:pt x="27" y="6"/>
                  </a:cubicBezTo>
                  <a:cubicBezTo>
                    <a:pt x="27" y="3"/>
                    <a:pt x="29" y="0"/>
                    <a:pt x="33" y="0"/>
                  </a:cubicBezTo>
                  <a:cubicBezTo>
                    <a:pt x="36" y="0"/>
                    <a:pt x="39" y="3"/>
                    <a:pt x="39" y="6"/>
                  </a:cubicBezTo>
                  <a:cubicBezTo>
                    <a:pt x="39" y="42"/>
                    <a:pt x="39" y="42"/>
                    <a:pt x="39" y="42"/>
                  </a:cubicBezTo>
                  <a:cubicBezTo>
                    <a:pt x="39" y="44"/>
                    <a:pt x="38" y="46"/>
                    <a:pt x="37" y="47"/>
                  </a:cubicBezTo>
                  <a:cubicBezTo>
                    <a:pt x="10" y="70"/>
                    <a:pt x="10" y="70"/>
                    <a:pt x="10" y="70"/>
                  </a:cubicBezTo>
                  <a:cubicBezTo>
                    <a:pt x="9" y="72"/>
                    <a:pt x="8"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grpSp>
      <p:sp>
        <p:nvSpPr>
          <p:cNvPr id="12" name="Rectangle: Rounded Corners 11">
            <a:extLst>
              <a:ext uri="{FF2B5EF4-FFF2-40B4-BE49-F238E27FC236}">
                <a16:creationId xmlns:a16="http://schemas.microsoft.com/office/drawing/2014/main" id="{ABF2E25E-F87C-4564-A717-7F71F0FBDC94}"/>
              </a:ext>
            </a:extLst>
          </p:cNvPr>
          <p:cNvSpPr/>
          <p:nvPr/>
        </p:nvSpPr>
        <p:spPr>
          <a:xfrm>
            <a:off x="484717" y="4466357"/>
            <a:ext cx="927244" cy="940074"/>
          </a:xfrm>
          <a:prstGeom prst="roundRect">
            <a:avLst>
              <a:gd name="adj" fmla="val 9053"/>
            </a:avLst>
          </a:prstGeom>
          <a:solidFill>
            <a:schemeClr val="accent2">
              <a:lumMod val="20000"/>
              <a:lumOff val="80000"/>
            </a:schemeClr>
          </a:solidFill>
          <a:ln w="9525">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457200" tIns="45720" rIns="45720" bIns="45720" numCol="1" spcCol="0" rtlCol="0" fromWordArt="0" anchor="t" anchorCtr="0" forceAA="0" compatLnSpc="1">
            <a:prstTxWarp prst="textNoShape">
              <a:avLst/>
            </a:prstTxWarp>
            <a:noAutofit/>
          </a:bodyPr>
          <a:lstStyle/>
          <a:p>
            <a:pPr marL="171450" indent="-171450">
              <a:spcBef>
                <a:spcPts val="200"/>
              </a:spcBef>
              <a:buFont typeface="Arial" panose="020B0604020202020204" pitchFamily="34" charset="0"/>
              <a:buChar char="•"/>
            </a:pPr>
            <a:endParaRPr lang="en-US" sz="1200" dirty="0"/>
          </a:p>
        </p:txBody>
      </p:sp>
      <p:grpSp>
        <p:nvGrpSpPr>
          <p:cNvPr id="13" name="Group 12">
            <a:extLst>
              <a:ext uri="{FF2B5EF4-FFF2-40B4-BE49-F238E27FC236}">
                <a16:creationId xmlns:a16="http://schemas.microsoft.com/office/drawing/2014/main" id="{2870C40E-4B75-4AF6-BCEB-DEBFAD4C7C15}"/>
              </a:ext>
            </a:extLst>
          </p:cNvPr>
          <p:cNvGrpSpPr/>
          <p:nvPr/>
        </p:nvGrpSpPr>
        <p:grpSpPr>
          <a:xfrm>
            <a:off x="712929" y="4632405"/>
            <a:ext cx="486383" cy="607978"/>
            <a:chOff x="7840666" y="3125790"/>
            <a:chExt cx="552451" cy="690563"/>
          </a:xfrm>
          <a:solidFill>
            <a:schemeClr val="tx1"/>
          </a:solidFill>
        </p:grpSpPr>
        <p:sp>
          <p:nvSpPr>
            <p:cNvPr id="14" name="Freeform 253">
              <a:extLst>
                <a:ext uri="{FF2B5EF4-FFF2-40B4-BE49-F238E27FC236}">
                  <a16:creationId xmlns:a16="http://schemas.microsoft.com/office/drawing/2014/main" id="{5E51EDA5-F242-4E16-AB01-409A8A50EF98}"/>
                </a:ext>
              </a:extLst>
            </p:cNvPr>
            <p:cNvSpPr>
              <a:spLocks/>
            </p:cNvSpPr>
            <p:nvPr/>
          </p:nvSpPr>
          <p:spPr bwMode="auto">
            <a:xfrm>
              <a:off x="8193091" y="3717928"/>
              <a:ext cx="157163" cy="76200"/>
            </a:xfrm>
            <a:custGeom>
              <a:avLst/>
              <a:gdLst>
                <a:gd name="T0" fmla="*/ 73 w 73"/>
                <a:gd name="T1" fmla="*/ 29 h 35"/>
                <a:gd name="T2" fmla="*/ 73 w 73"/>
                <a:gd name="T3" fmla="*/ 6 h 35"/>
                <a:gd name="T4" fmla="*/ 67 w 73"/>
                <a:gd name="T5" fmla="*/ 0 h 35"/>
                <a:gd name="T6" fmla="*/ 61 w 73"/>
                <a:gd name="T7" fmla="*/ 6 h 35"/>
                <a:gd name="T8" fmla="*/ 61 w 73"/>
                <a:gd name="T9" fmla="*/ 23 h 35"/>
                <a:gd name="T10" fmla="*/ 6 w 73"/>
                <a:gd name="T11" fmla="*/ 23 h 35"/>
                <a:gd name="T12" fmla="*/ 0 w 73"/>
                <a:gd name="T13" fmla="*/ 29 h 35"/>
                <a:gd name="T14" fmla="*/ 6 w 73"/>
                <a:gd name="T15" fmla="*/ 35 h 35"/>
                <a:gd name="T16" fmla="*/ 67 w 73"/>
                <a:gd name="T17" fmla="*/ 35 h 35"/>
                <a:gd name="T18" fmla="*/ 73 w 73"/>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5">
                  <a:moveTo>
                    <a:pt x="73" y="29"/>
                  </a:moveTo>
                  <a:cubicBezTo>
                    <a:pt x="73" y="6"/>
                    <a:pt x="73" y="6"/>
                    <a:pt x="73" y="6"/>
                  </a:cubicBezTo>
                  <a:cubicBezTo>
                    <a:pt x="73" y="3"/>
                    <a:pt x="71" y="0"/>
                    <a:pt x="67" y="0"/>
                  </a:cubicBezTo>
                  <a:cubicBezTo>
                    <a:pt x="64" y="0"/>
                    <a:pt x="61" y="3"/>
                    <a:pt x="61" y="6"/>
                  </a:cubicBezTo>
                  <a:cubicBezTo>
                    <a:pt x="61" y="23"/>
                    <a:pt x="61" y="23"/>
                    <a:pt x="61" y="23"/>
                  </a:cubicBezTo>
                  <a:cubicBezTo>
                    <a:pt x="6" y="23"/>
                    <a:pt x="6" y="23"/>
                    <a:pt x="6" y="23"/>
                  </a:cubicBezTo>
                  <a:cubicBezTo>
                    <a:pt x="3" y="23"/>
                    <a:pt x="0" y="25"/>
                    <a:pt x="0" y="29"/>
                  </a:cubicBezTo>
                  <a:cubicBezTo>
                    <a:pt x="0" y="32"/>
                    <a:pt x="3" y="35"/>
                    <a:pt x="6" y="35"/>
                  </a:cubicBezTo>
                  <a:cubicBezTo>
                    <a:pt x="67" y="35"/>
                    <a:pt x="67" y="35"/>
                    <a:pt x="67" y="35"/>
                  </a:cubicBezTo>
                  <a:cubicBezTo>
                    <a:pt x="71" y="35"/>
                    <a:pt x="73" y="32"/>
                    <a:pt x="7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254">
              <a:extLst>
                <a:ext uri="{FF2B5EF4-FFF2-40B4-BE49-F238E27FC236}">
                  <a16:creationId xmlns:a16="http://schemas.microsoft.com/office/drawing/2014/main" id="{A3A3CBB8-6C59-4BAA-8C08-639F30854954}"/>
                </a:ext>
              </a:extLst>
            </p:cNvPr>
            <p:cNvSpPr>
              <a:spLocks noEditPoints="1"/>
            </p:cNvSpPr>
            <p:nvPr/>
          </p:nvSpPr>
          <p:spPr bwMode="auto">
            <a:xfrm>
              <a:off x="7840666" y="3125790"/>
              <a:ext cx="492125" cy="668338"/>
            </a:xfrm>
            <a:custGeom>
              <a:avLst/>
              <a:gdLst>
                <a:gd name="T0" fmla="*/ 101 w 228"/>
                <a:gd name="T1" fmla="*/ 295 h 307"/>
                <a:gd name="T2" fmla="*/ 12 w 228"/>
                <a:gd name="T3" fmla="*/ 278 h 307"/>
                <a:gd name="T4" fmla="*/ 91 w 228"/>
                <a:gd name="T5" fmla="*/ 230 h 307"/>
                <a:gd name="T6" fmla="*/ 95 w 228"/>
                <a:gd name="T7" fmla="*/ 203 h 307"/>
                <a:gd name="T8" fmla="*/ 142 w 228"/>
                <a:gd name="T9" fmla="*/ 201 h 307"/>
                <a:gd name="T10" fmla="*/ 146 w 228"/>
                <a:gd name="T11" fmla="*/ 230 h 307"/>
                <a:gd name="T12" fmla="*/ 162 w 228"/>
                <a:gd name="T13" fmla="*/ 235 h 307"/>
                <a:gd name="T14" fmla="*/ 164 w 228"/>
                <a:gd name="T15" fmla="*/ 223 h 307"/>
                <a:gd name="T16" fmla="*/ 154 w 228"/>
                <a:gd name="T17" fmla="*/ 195 h 307"/>
                <a:gd name="T18" fmla="*/ 191 w 228"/>
                <a:gd name="T19" fmla="*/ 127 h 307"/>
                <a:gd name="T20" fmla="*/ 228 w 228"/>
                <a:gd name="T21" fmla="*/ 121 h 307"/>
                <a:gd name="T22" fmla="*/ 202 w 228"/>
                <a:gd name="T23" fmla="*/ 115 h 307"/>
                <a:gd name="T24" fmla="*/ 120 w 228"/>
                <a:gd name="T25" fmla="*/ 1 h 307"/>
                <a:gd name="T26" fmla="*/ 78 w 228"/>
                <a:gd name="T27" fmla="*/ 23 h 307"/>
                <a:gd name="T28" fmla="*/ 21 w 228"/>
                <a:gd name="T29" fmla="*/ 104 h 307"/>
                <a:gd name="T30" fmla="*/ 35 w 228"/>
                <a:gd name="T31" fmla="*/ 127 h 307"/>
                <a:gd name="T32" fmla="*/ 44 w 228"/>
                <a:gd name="T33" fmla="*/ 130 h 307"/>
                <a:gd name="T34" fmla="*/ 83 w 228"/>
                <a:gd name="T35" fmla="*/ 220 h 307"/>
                <a:gd name="T36" fmla="*/ 0 w 228"/>
                <a:gd name="T37" fmla="*/ 278 h 307"/>
                <a:gd name="T38" fmla="*/ 6 w 228"/>
                <a:gd name="T39" fmla="*/ 307 h 307"/>
                <a:gd name="T40" fmla="*/ 107 w 228"/>
                <a:gd name="T41" fmla="*/ 301 h 307"/>
                <a:gd name="T42" fmla="*/ 33 w 228"/>
                <a:gd name="T43" fmla="*/ 104 h 307"/>
                <a:gd name="T44" fmla="*/ 120 w 228"/>
                <a:gd name="T45" fmla="*/ 101 h 307"/>
                <a:gd name="T46" fmla="*/ 120 w 228"/>
                <a:gd name="T47" fmla="*/ 89 h 307"/>
                <a:gd name="T48" fmla="*/ 107 w 228"/>
                <a:gd name="T49" fmla="*/ 29 h 307"/>
                <a:gd name="T50" fmla="*/ 174 w 228"/>
                <a:gd name="T51" fmla="*/ 67 h 307"/>
                <a:gd name="T52" fmla="*/ 107 w 228"/>
                <a:gd name="T53" fmla="*/ 17 h 307"/>
                <a:gd name="T54" fmla="*/ 103 w 228"/>
                <a:gd name="T55" fmla="*/ 18 h 307"/>
                <a:gd name="T56" fmla="*/ 190 w 228"/>
                <a:gd name="T57" fmla="*/ 95 h 307"/>
                <a:gd name="T58" fmla="*/ 35 w 228"/>
                <a:gd name="T59" fmla="*/ 115 h 307"/>
                <a:gd name="T60" fmla="*/ 56 w 228"/>
                <a:gd name="T61" fmla="*/ 130 h 307"/>
                <a:gd name="T62" fmla="*/ 179 w 228"/>
                <a:gd name="T63" fmla="*/ 127 h 307"/>
                <a:gd name="T64" fmla="*/ 117 w 228"/>
                <a:gd name="T6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307">
                  <a:moveTo>
                    <a:pt x="107" y="301"/>
                  </a:moveTo>
                  <a:cubicBezTo>
                    <a:pt x="107" y="297"/>
                    <a:pt x="105" y="295"/>
                    <a:pt x="101" y="295"/>
                  </a:cubicBezTo>
                  <a:cubicBezTo>
                    <a:pt x="12" y="295"/>
                    <a:pt x="12" y="295"/>
                    <a:pt x="12" y="295"/>
                  </a:cubicBezTo>
                  <a:cubicBezTo>
                    <a:pt x="12" y="278"/>
                    <a:pt x="12" y="278"/>
                    <a:pt x="12" y="278"/>
                  </a:cubicBezTo>
                  <a:cubicBezTo>
                    <a:pt x="12" y="266"/>
                    <a:pt x="20" y="255"/>
                    <a:pt x="32" y="251"/>
                  </a:cubicBezTo>
                  <a:cubicBezTo>
                    <a:pt x="91" y="230"/>
                    <a:pt x="91" y="230"/>
                    <a:pt x="91" y="230"/>
                  </a:cubicBezTo>
                  <a:cubicBezTo>
                    <a:pt x="93" y="229"/>
                    <a:pt x="95" y="226"/>
                    <a:pt x="95" y="224"/>
                  </a:cubicBezTo>
                  <a:cubicBezTo>
                    <a:pt x="95" y="203"/>
                    <a:pt x="95" y="203"/>
                    <a:pt x="95" y="203"/>
                  </a:cubicBezTo>
                  <a:cubicBezTo>
                    <a:pt x="102" y="205"/>
                    <a:pt x="109" y="206"/>
                    <a:pt x="117" y="206"/>
                  </a:cubicBezTo>
                  <a:cubicBezTo>
                    <a:pt x="125" y="206"/>
                    <a:pt x="134" y="204"/>
                    <a:pt x="142" y="201"/>
                  </a:cubicBezTo>
                  <a:cubicBezTo>
                    <a:pt x="142" y="224"/>
                    <a:pt x="142" y="224"/>
                    <a:pt x="142" y="224"/>
                  </a:cubicBezTo>
                  <a:cubicBezTo>
                    <a:pt x="142" y="226"/>
                    <a:pt x="143" y="229"/>
                    <a:pt x="146" y="230"/>
                  </a:cubicBezTo>
                  <a:cubicBezTo>
                    <a:pt x="160" y="235"/>
                    <a:pt x="160" y="235"/>
                    <a:pt x="160" y="235"/>
                  </a:cubicBezTo>
                  <a:cubicBezTo>
                    <a:pt x="160" y="235"/>
                    <a:pt x="161" y="235"/>
                    <a:pt x="162" y="235"/>
                  </a:cubicBezTo>
                  <a:cubicBezTo>
                    <a:pt x="164" y="235"/>
                    <a:pt x="166" y="233"/>
                    <a:pt x="167" y="231"/>
                  </a:cubicBezTo>
                  <a:cubicBezTo>
                    <a:pt x="168" y="228"/>
                    <a:pt x="167" y="224"/>
                    <a:pt x="164" y="223"/>
                  </a:cubicBezTo>
                  <a:cubicBezTo>
                    <a:pt x="154" y="220"/>
                    <a:pt x="154" y="220"/>
                    <a:pt x="154" y="220"/>
                  </a:cubicBezTo>
                  <a:cubicBezTo>
                    <a:pt x="154" y="195"/>
                    <a:pt x="154" y="195"/>
                    <a:pt x="154" y="195"/>
                  </a:cubicBezTo>
                  <a:cubicBezTo>
                    <a:pt x="175" y="181"/>
                    <a:pt x="190" y="157"/>
                    <a:pt x="191" y="129"/>
                  </a:cubicBezTo>
                  <a:cubicBezTo>
                    <a:pt x="191" y="128"/>
                    <a:pt x="191" y="128"/>
                    <a:pt x="191" y="127"/>
                  </a:cubicBezTo>
                  <a:cubicBezTo>
                    <a:pt x="222" y="127"/>
                    <a:pt x="222" y="127"/>
                    <a:pt x="222" y="127"/>
                  </a:cubicBezTo>
                  <a:cubicBezTo>
                    <a:pt x="225" y="127"/>
                    <a:pt x="228" y="124"/>
                    <a:pt x="228" y="121"/>
                  </a:cubicBezTo>
                  <a:cubicBezTo>
                    <a:pt x="228" y="118"/>
                    <a:pt x="225" y="115"/>
                    <a:pt x="222" y="115"/>
                  </a:cubicBezTo>
                  <a:cubicBezTo>
                    <a:pt x="202" y="115"/>
                    <a:pt x="202" y="115"/>
                    <a:pt x="202" y="115"/>
                  </a:cubicBezTo>
                  <a:cubicBezTo>
                    <a:pt x="202" y="95"/>
                    <a:pt x="202" y="95"/>
                    <a:pt x="202" y="95"/>
                  </a:cubicBezTo>
                  <a:cubicBezTo>
                    <a:pt x="202" y="48"/>
                    <a:pt x="167" y="8"/>
                    <a:pt x="120" y="1"/>
                  </a:cubicBezTo>
                  <a:cubicBezTo>
                    <a:pt x="111" y="0"/>
                    <a:pt x="102" y="3"/>
                    <a:pt x="96" y="8"/>
                  </a:cubicBezTo>
                  <a:cubicBezTo>
                    <a:pt x="78" y="23"/>
                    <a:pt x="78" y="23"/>
                    <a:pt x="78" y="23"/>
                  </a:cubicBezTo>
                  <a:cubicBezTo>
                    <a:pt x="51" y="34"/>
                    <a:pt x="31" y="60"/>
                    <a:pt x="29" y="91"/>
                  </a:cubicBezTo>
                  <a:cubicBezTo>
                    <a:pt x="24" y="93"/>
                    <a:pt x="21" y="98"/>
                    <a:pt x="21" y="104"/>
                  </a:cubicBezTo>
                  <a:cubicBezTo>
                    <a:pt x="21" y="112"/>
                    <a:pt x="21" y="112"/>
                    <a:pt x="21" y="112"/>
                  </a:cubicBezTo>
                  <a:cubicBezTo>
                    <a:pt x="21" y="120"/>
                    <a:pt x="27" y="127"/>
                    <a:pt x="35" y="127"/>
                  </a:cubicBezTo>
                  <a:cubicBezTo>
                    <a:pt x="44" y="127"/>
                    <a:pt x="44" y="127"/>
                    <a:pt x="44" y="127"/>
                  </a:cubicBezTo>
                  <a:cubicBezTo>
                    <a:pt x="44" y="128"/>
                    <a:pt x="44" y="129"/>
                    <a:pt x="44" y="130"/>
                  </a:cubicBezTo>
                  <a:cubicBezTo>
                    <a:pt x="44" y="159"/>
                    <a:pt x="60" y="185"/>
                    <a:pt x="83" y="198"/>
                  </a:cubicBezTo>
                  <a:cubicBezTo>
                    <a:pt x="83" y="220"/>
                    <a:pt x="83" y="220"/>
                    <a:pt x="83" y="220"/>
                  </a:cubicBezTo>
                  <a:cubicBezTo>
                    <a:pt x="28" y="239"/>
                    <a:pt x="28" y="239"/>
                    <a:pt x="28" y="239"/>
                  </a:cubicBezTo>
                  <a:cubicBezTo>
                    <a:pt x="11" y="245"/>
                    <a:pt x="0" y="261"/>
                    <a:pt x="0" y="278"/>
                  </a:cubicBezTo>
                  <a:cubicBezTo>
                    <a:pt x="0" y="301"/>
                    <a:pt x="0" y="301"/>
                    <a:pt x="0" y="301"/>
                  </a:cubicBezTo>
                  <a:cubicBezTo>
                    <a:pt x="0" y="304"/>
                    <a:pt x="3" y="307"/>
                    <a:pt x="6" y="307"/>
                  </a:cubicBezTo>
                  <a:cubicBezTo>
                    <a:pt x="101" y="307"/>
                    <a:pt x="101" y="307"/>
                    <a:pt x="101" y="307"/>
                  </a:cubicBezTo>
                  <a:cubicBezTo>
                    <a:pt x="105" y="307"/>
                    <a:pt x="107" y="304"/>
                    <a:pt x="107" y="301"/>
                  </a:cubicBezTo>
                  <a:close/>
                  <a:moveTo>
                    <a:pt x="33" y="112"/>
                  </a:moveTo>
                  <a:cubicBezTo>
                    <a:pt x="33" y="104"/>
                    <a:pt x="33" y="104"/>
                    <a:pt x="33" y="104"/>
                  </a:cubicBezTo>
                  <a:cubicBezTo>
                    <a:pt x="33" y="103"/>
                    <a:pt x="34" y="101"/>
                    <a:pt x="35" y="101"/>
                  </a:cubicBezTo>
                  <a:cubicBezTo>
                    <a:pt x="120" y="101"/>
                    <a:pt x="120" y="101"/>
                    <a:pt x="120" y="101"/>
                  </a:cubicBezTo>
                  <a:cubicBezTo>
                    <a:pt x="123" y="101"/>
                    <a:pt x="126" y="99"/>
                    <a:pt x="126" y="95"/>
                  </a:cubicBezTo>
                  <a:cubicBezTo>
                    <a:pt x="126" y="92"/>
                    <a:pt x="123" y="89"/>
                    <a:pt x="120" y="89"/>
                  </a:cubicBezTo>
                  <a:cubicBezTo>
                    <a:pt x="41" y="89"/>
                    <a:pt x="41" y="89"/>
                    <a:pt x="41" y="89"/>
                  </a:cubicBezTo>
                  <a:cubicBezTo>
                    <a:pt x="44" y="56"/>
                    <a:pt x="73" y="29"/>
                    <a:pt x="107" y="29"/>
                  </a:cubicBezTo>
                  <a:cubicBezTo>
                    <a:pt x="132" y="29"/>
                    <a:pt x="154" y="43"/>
                    <a:pt x="165" y="64"/>
                  </a:cubicBezTo>
                  <a:cubicBezTo>
                    <a:pt x="167" y="67"/>
                    <a:pt x="171" y="68"/>
                    <a:pt x="174" y="67"/>
                  </a:cubicBezTo>
                  <a:cubicBezTo>
                    <a:pt x="177" y="65"/>
                    <a:pt x="178" y="62"/>
                    <a:pt x="176" y="59"/>
                  </a:cubicBezTo>
                  <a:cubicBezTo>
                    <a:pt x="162" y="33"/>
                    <a:pt x="136" y="17"/>
                    <a:pt x="107" y="17"/>
                  </a:cubicBezTo>
                  <a:cubicBezTo>
                    <a:pt x="106" y="17"/>
                    <a:pt x="104" y="18"/>
                    <a:pt x="103" y="18"/>
                  </a:cubicBezTo>
                  <a:cubicBezTo>
                    <a:pt x="103" y="18"/>
                    <a:pt x="103" y="18"/>
                    <a:pt x="103" y="18"/>
                  </a:cubicBezTo>
                  <a:cubicBezTo>
                    <a:pt x="107" y="14"/>
                    <a:pt x="113" y="12"/>
                    <a:pt x="118" y="13"/>
                  </a:cubicBezTo>
                  <a:cubicBezTo>
                    <a:pt x="159" y="19"/>
                    <a:pt x="190" y="54"/>
                    <a:pt x="190" y="95"/>
                  </a:cubicBezTo>
                  <a:cubicBezTo>
                    <a:pt x="190" y="115"/>
                    <a:pt x="190" y="115"/>
                    <a:pt x="190" y="115"/>
                  </a:cubicBezTo>
                  <a:cubicBezTo>
                    <a:pt x="35" y="115"/>
                    <a:pt x="35" y="115"/>
                    <a:pt x="35" y="115"/>
                  </a:cubicBezTo>
                  <a:cubicBezTo>
                    <a:pt x="34" y="115"/>
                    <a:pt x="33" y="114"/>
                    <a:pt x="33" y="112"/>
                  </a:cubicBezTo>
                  <a:close/>
                  <a:moveTo>
                    <a:pt x="56" y="130"/>
                  </a:moveTo>
                  <a:cubicBezTo>
                    <a:pt x="56" y="129"/>
                    <a:pt x="55" y="128"/>
                    <a:pt x="55" y="127"/>
                  </a:cubicBezTo>
                  <a:cubicBezTo>
                    <a:pt x="179" y="127"/>
                    <a:pt x="179" y="127"/>
                    <a:pt x="179" y="127"/>
                  </a:cubicBezTo>
                  <a:cubicBezTo>
                    <a:pt x="179" y="127"/>
                    <a:pt x="179" y="128"/>
                    <a:pt x="179" y="129"/>
                  </a:cubicBezTo>
                  <a:cubicBezTo>
                    <a:pt x="177" y="164"/>
                    <a:pt x="148" y="194"/>
                    <a:pt x="117" y="194"/>
                  </a:cubicBezTo>
                  <a:cubicBezTo>
                    <a:pt x="83" y="194"/>
                    <a:pt x="56" y="165"/>
                    <a:pt x="56"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55">
              <a:extLst>
                <a:ext uri="{FF2B5EF4-FFF2-40B4-BE49-F238E27FC236}">
                  <a16:creationId xmlns:a16="http://schemas.microsoft.com/office/drawing/2014/main" id="{8EC3BD6F-3561-4048-A774-CAE28B2F61F9}"/>
                </a:ext>
              </a:extLst>
            </p:cNvPr>
            <p:cNvSpPr>
              <a:spLocks noEditPoints="1"/>
            </p:cNvSpPr>
            <p:nvPr/>
          </p:nvSpPr>
          <p:spPr bwMode="auto">
            <a:xfrm>
              <a:off x="8086729" y="3529015"/>
              <a:ext cx="306388" cy="287338"/>
            </a:xfrm>
            <a:custGeom>
              <a:avLst/>
              <a:gdLst>
                <a:gd name="T0" fmla="*/ 135 w 142"/>
                <a:gd name="T1" fmla="*/ 28 h 132"/>
                <a:gd name="T2" fmla="*/ 131 w 142"/>
                <a:gd name="T3" fmla="*/ 24 h 132"/>
                <a:gd name="T4" fmla="*/ 126 w 142"/>
                <a:gd name="T5" fmla="*/ 25 h 132"/>
                <a:gd name="T6" fmla="*/ 109 w 142"/>
                <a:gd name="T7" fmla="*/ 40 h 132"/>
                <a:gd name="T8" fmla="*/ 103 w 142"/>
                <a:gd name="T9" fmla="*/ 40 h 132"/>
                <a:gd name="T10" fmla="*/ 103 w 142"/>
                <a:gd name="T11" fmla="*/ 33 h 132"/>
                <a:gd name="T12" fmla="*/ 120 w 142"/>
                <a:gd name="T13" fmla="*/ 18 h 132"/>
                <a:gd name="T14" fmla="*/ 122 w 142"/>
                <a:gd name="T15" fmla="*/ 13 h 132"/>
                <a:gd name="T16" fmla="*/ 119 w 142"/>
                <a:gd name="T17" fmla="*/ 9 h 132"/>
                <a:gd name="T18" fmla="*/ 71 w 142"/>
                <a:gd name="T19" fmla="*/ 13 h 132"/>
                <a:gd name="T20" fmla="*/ 59 w 142"/>
                <a:gd name="T21" fmla="*/ 56 h 132"/>
                <a:gd name="T22" fmla="*/ 6 w 142"/>
                <a:gd name="T23" fmla="*/ 103 h 132"/>
                <a:gd name="T24" fmla="*/ 0 w 142"/>
                <a:gd name="T25" fmla="*/ 115 h 132"/>
                <a:gd name="T26" fmla="*/ 5 w 142"/>
                <a:gd name="T27" fmla="*/ 127 h 132"/>
                <a:gd name="T28" fmla="*/ 16 w 142"/>
                <a:gd name="T29" fmla="*/ 132 h 132"/>
                <a:gd name="T30" fmla="*/ 17 w 142"/>
                <a:gd name="T31" fmla="*/ 132 h 132"/>
                <a:gd name="T32" fmla="*/ 28 w 142"/>
                <a:gd name="T33" fmla="*/ 128 h 132"/>
                <a:gd name="T34" fmla="*/ 81 w 142"/>
                <a:gd name="T35" fmla="*/ 81 h 132"/>
                <a:gd name="T36" fmla="*/ 125 w 142"/>
                <a:gd name="T37" fmla="*/ 75 h 132"/>
                <a:gd name="T38" fmla="*/ 125 w 142"/>
                <a:gd name="T39" fmla="*/ 75 h 132"/>
                <a:gd name="T40" fmla="*/ 135 w 142"/>
                <a:gd name="T41" fmla="*/ 28 h 132"/>
                <a:gd name="T42" fmla="*/ 117 w 142"/>
                <a:gd name="T43" fmla="*/ 66 h 132"/>
                <a:gd name="T44" fmla="*/ 83 w 142"/>
                <a:gd name="T45" fmla="*/ 69 h 132"/>
                <a:gd name="T46" fmla="*/ 76 w 142"/>
                <a:gd name="T47" fmla="*/ 70 h 132"/>
                <a:gd name="T48" fmla="*/ 20 w 142"/>
                <a:gd name="T49" fmla="*/ 119 h 132"/>
                <a:gd name="T50" fmla="*/ 17 w 142"/>
                <a:gd name="T51" fmla="*/ 120 h 132"/>
                <a:gd name="T52" fmla="*/ 14 w 142"/>
                <a:gd name="T53" fmla="*/ 119 h 132"/>
                <a:gd name="T54" fmla="*/ 12 w 142"/>
                <a:gd name="T55" fmla="*/ 115 h 132"/>
                <a:gd name="T56" fmla="*/ 14 w 142"/>
                <a:gd name="T57" fmla="*/ 112 h 132"/>
                <a:gd name="T58" fmla="*/ 70 w 142"/>
                <a:gd name="T59" fmla="*/ 63 h 132"/>
                <a:gd name="T60" fmla="*/ 71 w 142"/>
                <a:gd name="T61" fmla="*/ 56 h 132"/>
                <a:gd name="T62" fmla="*/ 79 w 142"/>
                <a:gd name="T63" fmla="*/ 22 h 132"/>
                <a:gd name="T64" fmla="*/ 98 w 142"/>
                <a:gd name="T65" fmla="*/ 15 h 132"/>
                <a:gd name="T66" fmla="*/ 105 w 142"/>
                <a:gd name="T67" fmla="*/ 16 h 132"/>
                <a:gd name="T68" fmla="*/ 93 w 142"/>
                <a:gd name="T69" fmla="*/ 26 h 132"/>
                <a:gd name="T70" fmla="*/ 92 w 142"/>
                <a:gd name="T71" fmla="*/ 30 h 132"/>
                <a:gd name="T72" fmla="*/ 91 w 142"/>
                <a:gd name="T73" fmla="*/ 45 h 132"/>
                <a:gd name="T74" fmla="*/ 96 w 142"/>
                <a:gd name="T75" fmla="*/ 52 h 132"/>
                <a:gd name="T76" fmla="*/ 111 w 142"/>
                <a:gd name="T77" fmla="*/ 53 h 132"/>
                <a:gd name="T78" fmla="*/ 115 w 142"/>
                <a:gd name="T79" fmla="*/ 51 h 132"/>
                <a:gd name="T80" fmla="*/ 127 w 142"/>
                <a:gd name="T81" fmla="*/ 41 h 132"/>
                <a:gd name="T82" fmla="*/ 117 w 142"/>
                <a:gd name="T8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132">
                  <a:moveTo>
                    <a:pt x="135" y="28"/>
                  </a:moveTo>
                  <a:cubicBezTo>
                    <a:pt x="134" y="26"/>
                    <a:pt x="133" y="25"/>
                    <a:pt x="131" y="24"/>
                  </a:cubicBezTo>
                  <a:cubicBezTo>
                    <a:pt x="129" y="24"/>
                    <a:pt x="127" y="24"/>
                    <a:pt x="126" y="25"/>
                  </a:cubicBezTo>
                  <a:cubicBezTo>
                    <a:pt x="109" y="40"/>
                    <a:pt x="109" y="40"/>
                    <a:pt x="109" y="40"/>
                  </a:cubicBezTo>
                  <a:cubicBezTo>
                    <a:pt x="103" y="40"/>
                    <a:pt x="103" y="40"/>
                    <a:pt x="103" y="40"/>
                  </a:cubicBezTo>
                  <a:cubicBezTo>
                    <a:pt x="103" y="33"/>
                    <a:pt x="103" y="33"/>
                    <a:pt x="103" y="33"/>
                  </a:cubicBezTo>
                  <a:cubicBezTo>
                    <a:pt x="120" y="18"/>
                    <a:pt x="120" y="18"/>
                    <a:pt x="120" y="18"/>
                  </a:cubicBezTo>
                  <a:cubicBezTo>
                    <a:pt x="121" y="17"/>
                    <a:pt x="122" y="15"/>
                    <a:pt x="122" y="13"/>
                  </a:cubicBezTo>
                  <a:cubicBezTo>
                    <a:pt x="122" y="11"/>
                    <a:pt x="121" y="10"/>
                    <a:pt x="119" y="9"/>
                  </a:cubicBezTo>
                  <a:cubicBezTo>
                    <a:pt x="104" y="0"/>
                    <a:pt x="84" y="2"/>
                    <a:pt x="71" y="13"/>
                  </a:cubicBezTo>
                  <a:cubicBezTo>
                    <a:pt x="59" y="24"/>
                    <a:pt x="54" y="41"/>
                    <a:pt x="59" y="56"/>
                  </a:cubicBezTo>
                  <a:cubicBezTo>
                    <a:pt x="6" y="103"/>
                    <a:pt x="6" y="103"/>
                    <a:pt x="6" y="103"/>
                  </a:cubicBezTo>
                  <a:cubicBezTo>
                    <a:pt x="3" y="106"/>
                    <a:pt x="1" y="110"/>
                    <a:pt x="0" y="115"/>
                  </a:cubicBezTo>
                  <a:cubicBezTo>
                    <a:pt x="0" y="119"/>
                    <a:pt x="2" y="123"/>
                    <a:pt x="5" y="127"/>
                  </a:cubicBezTo>
                  <a:cubicBezTo>
                    <a:pt x="8" y="130"/>
                    <a:pt x="12" y="132"/>
                    <a:pt x="16" y="132"/>
                  </a:cubicBezTo>
                  <a:cubicBezTo>
                    <a:pt x="16" y="132"/>
                    <a:pt x="17" y="132"/>
                    <a:pt x="17" y="132"/>
                  </a:cubicBezTo>
                  <a:cubicBezTo>
                    <a:pt x="21" y="132"/>
                    <a:pt x="25" y="131"/>
                    <a:pt x="28" y="128"/>
                  </a:cubicBezTo>
                  <a:cubicBezTo>
                    <a:pt x="81" y="81"/>
                    <a:pt x="81" y="81"/>
                    <a:pt x="81" y="81"/>
                  </a:cubicBezTo>
                  <a:cubicBezTo>
                    <a:pt x="96" y="88"/>
                    <a:pt x="113" y="86"/>
                    <a:pt x="125" y="75"/>
                  </a:cubicBezTo>
                  <a:cubicBezTo>
                    <a:pt x="125" y="75"/>
                    <a:pt x="125" y="75"/>
                    <a:pt x="125" y="75"/>
                  </a:cubicBezTo>
                  <a:cubicBezTo>
                    <a:pt x="138" y="63"/>
                    <a:pt x="142" y="44"/>
                    <a:pt x="135" y="28"/>
                  </a:cubicBezTo>
                  <a:close/>
                  <a:moveTo>
                    <a:pt x="117" y="66"/>
                  </a:moveTo>
                  <a:cubicBezTo>
                    <a:pt x="108" y="74"/>
                    <a:pt x="94" y="75"/>
                    <a:pt x="83" y="69"/>
                  </a:cubicBezTo>
                  <a:cubicBezTo>
                    <a:pt x="81" y="68"/>
                    <a:pt x="78" y="68"/>
                    <a:pt x="76" y="70"/>
                  </a:cubicBezTo>
                  <a:cubicBezTo>
                    <a:pt x="20" y="119"/>
                    <a:pt x="20" y="119"/>
                    <a:pt x="20" y="119"/>
                  </a:cubicBezTo>
                  <a:cubicBezTo>
                    <a:pt x="19" y="120"/>
                    <a:pt x="18" y="120"/>
                    <a:pt x="17" y="120"/>
                  </a:cubicBezTo>
                  <a:cubicBezTo>
                    <a:pt x="16" y="120"/>
                    <a:pt x="14" y="120"/>
                    <a:pt x="14" y="119"/>
                  </a:cubicBezTo>
                  <a:cubicBezTo>
                    <a:pt x="13" y="118"/>
                    <a:pt x="12" y="117"/>
                    <a:pt x="12" y="115"/>
                  </a:cubicBezTo>
                  <a:cubicBezTo>
                    <a:pt x="12" y="114"/>
                    <a:pt x="13" y="113"/>
                    <a:pt x="14" y="112"/>
                  </a:cubicBezTo>
                  <a:cubicBezTo>
                    <a:pt x="70" y="63"/>
                    <a:pt x="70" y="63"/>
                    <a:pt x="70" y="63"/>
                  </a:cubicBezTo>
                  <a:cubicBezTo>
                    <a:pt x="72" y="61"/>
                    <a:pt x="72" y="58"/>
                    <a:pt x="71" y="56"/>
                  </a:cubicBezTo>
                  <a:cubicBezTo>
                    <a:pt x="66" y="44"/>
                    <a:pt x="69" y="31"/>
                    <a:pt x="79" y="22"/>
                  </a:cubicBezTo>
                  <a:cubicBezTo>
                    <a:pt x="84" y="18"/>
                    <a:pt x="91" y="15"/>
                    <a:pt x="98" y="15"/>
                  </a:cubicBezTo>
                  <a:cubicBezTo>
                    <a:pt x="100" y="15"/>
                    <a:pt x="103" y="15"/>
                    <a:pt x="105" y="16"/>
                  </a:cubicBezTo>
                  <a:cubicBezTo>
                    <a:pt x="93" y="26"/>
                    <a:pt x="93" y="26"/>
                    <a:pt x="93" y="26"/>
                  </a:cubicBezTo>
                  <a:cubicBezTo>
                    <a:pt x="92" y="27"/>
                    <a:pt x="92" y="29"/>
                    <a:pt x="92" y="30"/>
                  </a:cubicBezTo>
                  <a:cubicBezTo>
                    <a:pt x="91" y="45"/>
                    <a:pt x="91" y="45"/>
                    <a:pt x="91" y="45"/>
                  </a:cubicBezTo>
                  <a:cubicBezTo>
                    <a:pt x="90" y="49"/>
                    <a:pt x="93" y="52"/>
                    <a:pt x="96" y="52"/>
                  </a:cubicBezTo>
                  <a:cubicBezTo>
                    <a:pt x="111" y="53"/>
                    <a:pt x="111" y="53"/>
                    <a:pt x="111" y="53"/>
                  </a:cubicBezTo>
                  <a:cubicBezTo>
                    <a:pt x="112" y="53"/>
                    <a:pt x="114" y="52"/>
                    <a:pt x="115" y="51"/>
                  </a:cubicBezTo>
                  <a:cubicBezTo>
                    <a:pt x="127" y="41"/>
                    <a:pt x="127" y="41"/>
                    <a:pt x="127" y="41"/>
                  </a:cubicBezTo>
                  <a:cubicBezTo>
                    <a:pt x="128" y="50"/>
                    <a:pt x="124" y="59"/>
                    <a:pt x="117"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 name="Slide Number Placeholder 4">
            <a:extLst>
              <a:ext uri="{FF2B5EF4-FFF2-40B4-BE49-F238E27FC236}">
                <a16:creationId xmlns:a16="http://schemas.microsoft.com/office/drawing/2014/main" id="{BF5442FA-D25C-41E1-B96C-8D12A79E36DB}"/>
              </a:ext>
            </a:extLst>
          </p:cNvPr>
          <p:cNvSpPr>
            <a:spLocks noGrp="1"/>
          </p:cNvSpPr>
          <p:nvPr>
            <p:ph type="sldNum" sz="quarter" idx="11"/>
          </p:nvPr>
        </p:nvSpPr>
        <p:spPr/>
        <p:txBody>
          <a:bodyPr/>
          <a:lstStyle/>
          <a:p>
            <a:fld id="{719A0B88-BF49-0446-AB6C-EDFF5613CB1A}" type="slidenum">
              <a:rPr lang="en-US" smtClean="0"/>
              <a:pPr/>
              <a:t>4</a:t>
            </a:fld>
            <a:endParaRPr lang="en-US" dirty="0"/>
          </a:p>
        </p:txBody>
      </p:sp>
    </p:spTree>
    <p:extLst>
      <p:ext uri="{BB962C8B-B14F-4D97-AF65-F5344CB8AC3E}">
        <p14:creationId xmlns:p14="http://schemas.microsoft.com/office/powerpoint/2010/main" val="720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397E-05C2-4C5C-BE73-EFB4B3FAE60D}"/>
              </a:ext>
            </a:extLst>
          </p:cNvPr>
          <p:cNvSpPr>
            <a:spLocks noGrp="1"/>
          </p:cNvSpPr>
          <p:nvPr>
            <p:ph type="title"/>
          </p:nvPr>
        </p:nvSpPr>
        <p:spPr>
          <a:xfrm>
            <a:off x="457200" y="457200"/>
            <a:ext cx="9350375" cy="369332"/>
          </a:xfrm>
        </p:spPr>
        <p:txBody>
          <a:bodyPr/>
          <a:lstStyle/>
          <a:p>
            <a:r>
              <a:rPr lang="en-US" sz="2400" dirty="0"/>
              <a:t>Opportunities</a:t>
            </a:r>
          </a:p>
        </p:txBody>
      </p:sp>
      <p:sp>
        <p:nvSpPr>
          <p:cNvPr id="30" name="TextBox 29">
            <a:extLst>
              <a:ext uri="{FF2B5EF4-FFF2-40B4-BE49-F238E27FC236}">
                <a16:creationId xmlns:a16="http://schemas.microsoft.com/office/drawing/2014/main" id="{086AC0E4-DBBF-4066-916E-33D3E21E0B19}"/>
              </a:ext>
            </a:extLst>
          </p:cNvPr>
          <p:cNvSpPr txBox="1"/>
          <p:nvPr/>
        </p:nvSpPr>
        <p:spPr>
          <a:xfrm>
            <a:off x="1178852" y="1020458"/>
            <a:ext cx="10007308" cy="1238801"/>
          </a:xfrm>
          <a:prstGeom prst="rect">
            <a:avLst/>
          </a:prstGeom>
          <a:noFill/>
          <a:ln>
            <a:solidFill>
              <a:schemeClr val="accent1"/>
            </a:solidFill>
          </a:ln>
        </p:spPr>
        <p:txBody>
          <a:bodyPr wrap="square">
            <a:spAutoFit/>
          </a:bodyPr>
          <a:lstStyle/>
          <a:p>
            <a:pPr marL="285750" indent="-285750">
              <a:spcAft>
                <a:spcPts val="300"/>
              </a:spcAft>
              <a:buFont typeface="Arial" panose="020B0604020202020204" pitchFamily="34" charset="0"/>
              <a:buChar char="•"/>
              <a:defRPr/>
            </a:pPr>
            <a:r>
              <a:rPr lang="en-US" b="1" dirty="0">
                <a:cs typeface="Arial"/>
              </a:rPr>
              <a:t>PECO is exploring IIJA funding opportunities that offer the potential to make our grid cleaner and more resilient while promoting equity and affordability.</a:t>
            </a:r>
          </a:p>
          <a:p>
            <a:pPr marL="285750" indent="-285750">
              <a:spcAft>
                <a:spcPts val="300"/>
              </a:spcAft>
              <a:buFont typeface="Arial" panose="020B0604020202020204" pitchFamily="34" charset="0"/>
              <a:buChar char="•"/>
              <a:defRPr/>
            </a:pPr>
            <a:r>
              <a:rPr lang="en-US" b="1" dirty="0">
                <a:cs typeface="Arial"/>
              </a:rPr>
              <a:t>We are also working to explore opportunities to partner with our customers and communities </a:t>
            </a:r>
            <a:r>
              <a:rPr lang="en-US" b="1">
                <a:cs typeface="Arial"/>
              </a:rPr>
              <a:t>on projects </a:t>
            </a:r>
            <a:r>
              <a:rPr lang="en-US" b="1" dirty="0">
                <a:cs typeface="Arial"/>
              </a:rPr>
              <a:t>that will benefit our region</a:t>
            </a:r>
          </a:p>
        </p:txBody>
      </p:sp>
      <p:sp>
        <p:nvSpPr>
          <p:cNvPr id="5" name="Rectangle: Rounded Corners 4">
            <a:extLst>
              <a:ext uri="{FF2B5EF4-FFF2-40B4-BE49-F238E27FC236}">
                <a16:creationId xmlns:a16="http://schemas.microsoft.com/office/drawing/2014/main" id="{8312362D-E4D7-4D86-BE76-B77BB3747848}"/>
              </a:ext>
            </a:extLst>
          </p:cNvPr>
          <p:cNvSpPr/>
          <p:nvPr/>
        </p:nvSpPr>
        <p:spPr>
          <a:xfrm>
            <a:off x="833120" y="2461616"/>
            <a:ext cx="3329582" cy="706120"/>
          </a:xfrm>
          <a:prstGeom prst="roundRect">
            <a:avLst/>
          </a:prstGeom>
          <a:solidFill>
            <a:schemeClr val="accent1">
              <a:lumMod val="20000"/>
              <a:lumOff val="8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ctr">
              <a:lnSpc>
                <a:spcPct val="100000"/>
              </a:lnSpc>
            </a:pPr>
            <a:r>
              <a:rPr lang="en-US" sz="1600" dirty="0"/>
              <a:t>Operational Opportunities</a:t>
            </a:r>
          </a:p>
        </p:txBody>
      </p:sp>
      <p:sp>
        <p:nvSpPr>
          <p:cNvPr id="37" name="Rectangle: Rounded Corners 36">
            <a:extLst>
              <a:ext uri="{FF2B5EF4-FFF2-40B4-BE49-F238E27FC236}">
                <a16:creationId xmlns:a16="http://schemas.microsoft.com/office/drawing/2014/main" id="{8DE3D63F-307F-445C-BC51-DA691FC1189F}"/>
              </a:ext>
            </a:extLst>
          </p:cNvPr>
          <p:cNvSpPr/>
          <p:nvPr/>
        </p:nvSpPr>
        <p:spPr>
          <a:xfrm>
            <a:off x="838379" y="3287803"/>
            <a:ext cx="3329583" cy="706120"/>
          </a:xfrm>
          <a:prstGeom prst="roundRect">
            <a:avLst/>
          </a:prstGeom>
          <a:solidFill>
            <a:schemeClr val="accent1">
              <a:lumMod val="40000"/>
              <a:lumOff val="6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Grid Resilience Grants – $5B</a:t>
            </a:r>
          </a:p>
          <a:p>
            <a:pPr algn="l">
              <a:lnSpc>
                <a:spcPct val="100000"/>
              </a:lnSpc>
            </a:pPr>
            <a:r>
              <a:rPr lang="en-US" sz="1600" dirty="0"/>
              <a:t>Federal/State – 50/50 allocation</a:t>
            </a:r>
          </a:p>
        </p:txBody>
      </p:sp>
      <p:sp>
        <p:nvSpPr>
          <p:cNvPr id="38" name="Rectangle: Rounded Corners 37">
            <a:extLst>
              <a:ext uri="{FF2B5EF4-FFF2-40B4-BE49-F238E27FC236}">
                <a16:creationId xmlns:a16="http://schemas.microsoft.com/office/drawing/2014/main" id="{A7E9278C-19D2-4A0C-9704-03AB76D2CDE0}"/>
              </a:ext>
            </a:extLst>
          </p:cNvPr>
          <p:cNvSpPr/>
          <p:nvPr/>
        </p:nvSpPr>
        <p:spPr>
          <a:xfrm>
            <a:off x="838380" y="4113990"/>
            <a:ext cx="3324322" cy="706120"/>
          </a:xfrm>
          <a:prstGeom prst="roundRect">
            <a:avLst/>
          </a:prstGeom>
          <a:solidFill>
            <a:schemeClr val="accent1">
              <a:lumMod val="40000"/>
              <a:lumOff val="6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Grid Resilience Demos – $5B</a:t>
            </a:r>
          </a:p>
          <a:p>
            <a:pPr algn="l">
              <a:lnSpc>
                <a:spcPct val="100000"/>
              </a:lnSpc>
            </a:pPr>
            <a:r>
              <a:rPr lang="en-US" sz="1600" dirty="0"/>
              <a:t>State Administered</a:t>
            </a:r>
          </a:p>
        </p:txBody>
      </p:sp>
      <p:sp>
        <p:nvSpPr>
          <p:cNvPr id="39" name="Rectangle: Rounded Corners 38">
            <a:extLst>
              <a:ext uri="{FF2B5EF4-FFF2-40B4-BE49-F238E27FC236}">
                <a16:creationId xmlns:a16="http://schemas.microsoft.com/office/drawing/2014/main" id="{A0D02912-5028-4D2D-91ED-4F0D9711BB20}"/>
              </a:ext>
            </a:extLst>
          </p:cNvPr>
          <p:cNvSpPr/>
          <p:nvPr/>
        </p:nvSpPr>
        <p:spPr>
          <a:xfrm>
            <a:off x="852551" y="4947378"/>
            <a:ext cx="3324322" cy="706120"/>
          </a:xfrm>
          <a:prstGeom prst="roundRect">
            <a:avLst/>
          </a:prstGeom>
          <a:solidFill>
            <a:schemeClr val="accent1">
              <a:lumMod val="40000"/>
              <a:lumOff val="6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Smart Grid Investment Grant - $3B, Federal Competitive Grants</a:t>
            </a:r>
          </a:p>
        </p:txBody>
      </p:sp>
      <p:sp>
        <p:nvSpPr>
          <p:cNvPr id="40" name="Rectangle: Rounded Corners 39">
            <a:extLst>
              <a:ext uri="{FF2B5EF4-FFF2-40B4-BE49-F238E27FC236}">
                <a16:creationId xmlns:a16="http://schemas.microsoft.com/office/drawing/2014/main" id="{6F36FFCB-BDBB-44F4-BFB5-494D6114390F}"/>
              </a:ext>
            </a:extLst>
          </p:cNvPr>
          <p:cNvSpPr/>
          <p:nvPr/>
        </p:nvSpPr>
        <p:spPr>
          <a:xfrm>
            <a:off x="6385556" y="2472503"/>
            <a:ext cx="3329582" cy="706120"/>
          </a:xfrm>
          <a:prstGeom prst="roundRect">
            <a:avLst/>
          </a:prstGeom>
          <a:solidFill>
            <a:schemeClr val="accent4">
              <a:lumMod val="75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ctr">
              <a:lnSpc>
                <a:spcPct val="100000"/>
              </a:lnSpc>
            </a:pPr>
            <a:r>
              <a:rPr lang="en-US" sz="1600" dirty="0"/>
              <a:t>Partnership Opportunities</a:t>
            </a:r>
          </a:p>
        </p:txBody>
      </p:sp>
      <p:sp>
        <p:nvSpPr>
          <p:cNvPr id="41" name="Rectangle: Rounded Corners 40">
            <a:extLst>
              <a:ext uri="{FF2B5EF4-FFF2-40B4-BE49-F238E27FC236}">
                <a16:creationId xmlns:a16="http://schemas.microsoft.com/office/drawing/2014/main" id="{0396B173-69A8-4AEE-A10A-B9FFB2EEF527}"/>
              </a:ext>
            </a:extLst>
          </p:cNvPr>
          <p:cNvSpPr/>
          <p:nvPr/>
        </p:nvSpPr>
        <p:spPr>
          <a:xfrm>
            <a:off x="4667971" y="3287803"/>
            <a:ext cx="3329583" cy="706120"/>
          </a:xfrm>
          <a:prstGeom prst="roundRect">
            <a:avLst/>
          </a:prstGeom>
          <a:solidFill>
            <a:schemeClr val="accent4">
              <a:lumMod val="5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EV Corridors - $5B</a:t>
            </a:r>
          </a:p>
          <a:p>
            <a:pPr algn="l">
              <a:lnSpc>
                <a:spcPct val="100000"/>
              </a:lnSpc>
            </a:pPr>
            <a:r>
              <a:rPr lang="en-US" sz="1600" dirty="0"/>
              <a:t>State Administered Per US DOT</a:t>
            </a:r>
          </a:p>
        </p:txBody>
      </p:sp>
      <p:sp>
        <p:nvSpPr>
          <p:cNvPr id="42" name="Rectangle: Rounded Corners 41">
            <a:extLst>
              <a:ext uri="{FF2B5EF4-FFF2-40B4-BE49-F238E27FC236}">
                <a16:creationId xmlns:a16="http://schemas.microsoft.com/office/drawing/2014/main" id="{14141411-2E12-4CAF-B010-48201940A0D3}"/>
              </a:ext>
            </a:extLst>
          </p:cNvPr>
          <p:cNvSpPr/>
          <p:nvPr/>
        </p:nvSpPr>
        <p:spPr>
          <a:xfrm>
            <a:off x="4689013" y="4093341"/>
            <a:ext cx="3329583" cy="706120"/>
          </a:xfrm>
          <a:prstGeom prst="roundRect">
            <a:avLst/>
          </a:prstGeom>
          <a:solidFill>
            <a:schemeClr val="accent4">
              <a:lumMod val="5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AFV Underserved - $2.5B</a:t>
            </a:r>
          </a:p>
          <a:p>
            <a:pPr algn="l">
              <a:lnSpc>
                <a:spcPct val="100000"/>
              </a:lnSpc>
            </a:pPr>
            <a:r>
              <a:rPr lang="en-US" sz="1600" dirty="0"/>
              <a:t>Federal Competitive Grants</a:t>
            </a:r>
          </a:p>
        </p:txBody>
      </p:sp>
      <p:sp>
        <p:nvSpPr>
          <p:cNvPr id="43" name="Rectangle: Rounded Corners 42">
            <a:extLst>
              <a:ext uri="{FF2B5EF4-FFF2-40B4-BE49-F238E27FC236}">
                <a16:creationId xmlns:a16="http://schemas.microsoft.com/office/drawing/2014/main" id="{DC011880-B017-4FB2-976D-DAAA8A3F589E}"/>
              </a:ext>
            </a:extLst>
          </p:cNvPr>
          <p:cNvSpPr/>
          <p:nvPr/>
        </p:nvSpPr>
        <p:spPr>
          <a:xfrm>
            <a:off x="863435" y="5774692"/>
            <a:ext cx="3324322" cy="706120"/>
          </a:xfrm>
          <a:prstGeom prst="roundRect">
            <a:avLst/>
          </a:prstGeom>
          <a:solidFill>
            <a:schemeClr val="accent1">
              <a:lumMod val="40000"/>
              <a:lumOff val="6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Energy Storage Demos- $355M, Federal Competitive Grants</a:t>
            </a:r>
          </a:p>
        </p:txBody>
      </p:sp>
      <p:sp>
        <p:nvSpPr>
          <p:cNvPr id="44" name="Rectangle: Rounded Corners 43">
            <a:extLst>
              <a:ext uri="{FF2B5EF4-FFF2-40B4-BE49-F238E27FC236}">
                <a16:creationId xmlns:a16="http://schemas.microsoft.com/office/drawing/2014/main" id="{8665AB2F-8974-48C8-99D8-765A14A91C6A}"/>
              </a:ext>
            </a:extLst>
          </p:cNvPr>
          <p:cNvSpPr/>
          <p:nvPr/>
        </p:nvSpPr>
        <p:spPr>
          <a:xfrm>
            <a:off x="4689010" y="4898885"/>
            <a:ext cx="3329583" cy="706120"/>
          </a:xfrm>
          <a:prstGeom prst="roundRect">
            <a:avLst/>
          </a:prstGeom>
          <a:solidFill>
            <a:schemeClr val="accent4">
              <a:lumMod val="5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Clean School Buses - $5B</a:t>
            </a:r>
          </a:p>
          <a:p>
            <a:pPr algn="l">
              <a:lnSpc>
                <a:spcPct val="100000"/>
              </a:lnSpc>
            </a:pPr>
            <a:r>
              <a:rPr lang="en-US" sz="1600" dirty="0"/>
              <a:t>Federal Competitive Grants</a:t>
            </a:r>
          </a:p>
        </p:txBody>
      </p:sp>
      <p:sp>
        <p:nvSpPr>
          <p:cNvPr id="45" name="Rectangle: Rounded Corners 44">
            <a:extLst>
              <a:ext uri="{FF2B5EF4-FFF2-40B4-BE49-F238E27FC236}">
                <a16:creationId xmlns:a16="http://schemas.microsoft.com/office/drawing/2014/main" id="{E16C3BAB-3FC5-4746-BAEF-3474443C2704}"/>
              </a:ext>
            </a:extLst>
          </p:cNvPr>
          <p:cNvSpPr/>
          <p:nvPr/>
        </p:nvSpPr>
        <p:spPr>
          <a:xfrm>
            <a:off x="8099146" y="3298685"/>
            <a:ext cx="3329583" cy="706120"/>
          </a:xfrm>
          <a:prstGeom prst="roundRect">
            <a:avLst/>
          </a:prstGeom>
          <a:solidFill>
            <a:schemeClr val="accent4">
              <a:lumMod val="5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Efficient &amp; Renewable Schools - $500M Competitive Grants</a:t>
            </a:r>
          </a:p>
        </p:txBody>
      </p:sp>
      <p:sp>
        <p:nvSpPr>
          <p:cNvPr id="46" name="Rectangle: Rounded Corners 45">
            <a:extLst>
              <a:ext uri="{FF2B5EF4-FFF2-40B4-BE49-F238E27FC236}">
                <a16:creationId xmlns:a16="http://schemas.microsoft.com/office/drawing/2014/main" id="{DC4DD444-3458-48A6-9E72-ED69A9FB1B47}"/>
              </a:ext>
            </a:extLst>
          </p:cNvPr>
          <p:cNvSpPr/>
          <p:nvPr/>
        </p:nvSpPr>
        <p:spPr>
          <a:xfrm>
            <a:off x="8099146" y="4093341"/>
            <a:ext cx="3329583" cy="706120"/>
          </a:xfrm>
          <a:prstGeom prst="roundRect">
            <a:avLst/>
          </a:prstGeom>
          <a:solidFill>
            <a:schemeClr val="accent4">
              <a:lumMod val="5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Low-Income Weatherization - $3.5B Grants to States</a:t>
            </a:r>
          </a:p>
        </p:txBody>
      </p:sp>
      <p:sp>
        <p:nvSpPr>
          <p:cNvPr id="47" name="Rectangle: Rounded Corners 46">
            <a:extLst>
              <a:ext uri="{FF2B5EF4-FFF2-40B4-BE49-F238E27FC236}">
                <a16:creationId xmlns:a16="http://schemas.microsoft.com/office/drawing/2014/main" id="{65D20963-9344-4F7B-9AAC-153FFB7DED27}"/>
              </a:ext>
            </a:extLst>
          </p:cNvPr>
          <p:cNvSpPr/>
          <p:nvPr/>
        </p:nvSpPr>
        <p:spPr>
          <a:xfrm>
            <a:off x="8120188" y="4898884"/>
            <a:ext cx="3329583" cy="706120"/>
          </a:xfrm>
          <a:prstGeom prst="roundRect">
            <a:avLst/>
          </a:prstGeom>
          <a:solidFill>
            <a:schemeClr val="accent4">
              <a:lumMod val="50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l">
              <a:lnSpc>
                <a:spcPct val="100000"/>
              </a:lnSpc>
            </a:pPr>
            <a:r>
              <a:rPr lang="en-US" sz="1600" dirty="0"/>
              <a:t>Additional Opportunities – Transit, Port, Airport, Hydrogen</a:t>
            </a:r>
          </a:p>
        </p:txBody>
      </p:sp>
      <p:sp>
        <p:nvSpPr>
          <p:cNvPr id="48" name="Rectangle: Rounded Corners 47">
            <a:extLst>
              <a:ext uri="{FF2B5EF4-FFF2-40B4-BE49-F238E27FC236}">
                <a16:creationId xmlns:a16="http://schemas.microsoft.com/office/drawing/2014/main" id="{B6AB74DC-843F-477F-A904-9036ECED4787}"/>
              </a:ext>
            </a:extLst>
          </p:cNvPr>
          <p:cNvSpPr/>
          <p:nvPr/>
        </p:nvSpPr>
        <p:spPr>
          <a:xfrm>
            <a:off x="4678130" y="5704423"/>
            <a:ext cx="6791239" cy="706120"/>
          </a:xfrm>
          <a:prstGeom prst="roundRect">
            <a:avLst/>
          </a:prstGeom>
          <a:solidFill>
            <a:schemeClr val="accent4">
              <a:lumMod val="75000"/>
            </a:schemeClr>
          </a:solidFill>
          <a:ln w="12700" cap="sq">
            <a:miter lim="800000"/>
          </a:ln>
        </p:spPr>
        <p:style>
          <a:lnRef idx="0">
            <a:schemeClr val="accent1"/>
          </a:lnRef>
          <a:fillRef idx="1">
            <a:schemeClr val="accent1"/>
          </a:fillRef>
          <a:effectRef idx="0">
            <a:srgbClr val="000000"/>
          </a:effectRef>
          <a:fontRef idx="minor">
            <a:schemeClr val="bg1"/>
          </a:fontRef>
        </p:style>
        <p:txBody>
          <a:bodyPr lIns="137160" rIns="137160" rtlCol="0" anchor="ctr"/>
          <a:lstStyle/>
          <a:p>
            <a:pPr algn="ctr">
              <a:lnSpc>
                <a:spcPct val="100000"/>
              </a:lnSpc>
            </a:pPr>
            <a:r>
              <a:rPr lang="en-US" sz="1600" dirty="0"/>
              <a:t>PECO is pleased to work with customers pursuing these opportunities by providing letters of support and infrastructure needs analysis</a:t>
            </a:r>
          </a:p>
        </p:txBody>
      </p:sp>
      <p:sp>
        <p:nvSpPr>
          <p:cNvPr id="3" name="Slide Number Placeholder 2">
            <a:extLst>
              <a:ext uri="{FF2B5EF4-FFF2-40B4-BE49-F238E27FC236}">
                <a16:creationId xmlns:a16="http://schemas.microsoft.com/office/drawing/2014/main" id="{7FDF2054-2EA9-4A52-A556-8A23FC5F5272}"/>
              </a:ext>
            </a:extLst>
          </p:cNvPr>
          <p:cNvSpPr>
            <a:spLocks noGrp="1"/>
          </p:cNvSpPr>
          <p:nvPr>
            <p:ph type="sldNum" sz="quarter" idx="11"/>
          </p:nvPr>
        </p:nvSpPr>
        <p:spPr/>
        <p:txBody>
          <a:bodyPr/>
          <a:lstStyle/>
          <a:p>
            <a:fld id="{719A0B88-BF49-0446-AB6C-EDFF5613CB1A}" type="slidenum">
              <a:rPr lang="en-US" smtClean="0"/>
              <a:pPr/>
              <a:t>5</a:t>
            </a:fld>
            <a:endParaRPr lang="en-US" dirty="0"/>
          </a:p>
        </p:txBody>
      </p:sp>
    </p:spTree>
    <p:extLst>
      <p:ext uri="{BB962C8B-B14F-4D97-AF65-F5344CB8AC3E}">
        <p14:creationId xmlns:p14="http://schemas.microsoft.com/office/powerpoint/2010/main" val="21000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4D07-8EBD-41A5-ADF6-8D58C30730B3}"/>
              </a:ext>
            </a:extLst>
          </p:cNvPr>
          <p:cNvSpPr>
            <a:spLocks noGrp="1"/>
          </p:cNvSpPr>
          <p:nvPr>
            <p:ph type="title"/>
          </p:nvPr>
        </p:nvSpPr>
        <p:spPr/>
        <p:txBody>
          <a:bodyPr/>
          <a:lstStyle/>
          <a:p>
            <a:r>
              <a:rPr lang="en-US" sz="2400" dirty="0"/>
              <a:t>EV Corridors – National Electric Vehicle Infrastructure (NEVI) Program</a:t>
            </a:r>
          </a:p>
        </p:txBody>
      </p:sp>
      <p:sp>
        <p:nvSpPr>
          <p:cNvPr id="3" name="Content Placeholder 2">
            <a:extLst>
              <a:ext uri="{FF2B5EF4-FFF2-40B4-BE49-F238E27FC236}">
                <a16:creationId xmlns:a16="http://schemas.microsoft.com/office/drawing/2014/main" id="{D82649EB-01DA-48BF-8E20-15402E44ACE7}"/>
              </a:ext>
            </a:extLst>
          </p:cNvPr>
          <p:cNvSpPr>
            <a:spLocks noGrp="1"/>
          </p:cNvSpPr>
          <p:nvPr>
            <p:ph sz="quarter" idx="10"/>
          </p:nvPr>
        </p:nvSpPr>
        <p:spPr>
          <a:xfrm>
            <a:off x="457200" y="1239520"/>
            <a:ext cx="9350375" cy="4480560"/>
          </a:xfrm>
        </p:spPr>
        <p:txBody>
          <a:bodyPr/>
          <a:lstStyle/>
          <a:p>
            <a:r>
              <a:rPr lang="en-US" b="1" dirty="0"/>
              <a:t>$5 billion national program (NEVI) to establish a national charging network of high-speed EV chargers along Alternative Fuel Corridors (initially) and other locations</a:t>
            </a:r>
          </a:p>
          <a:p>
            <a:pPr lvl="3"/>
            <a:r>
              <a:rPr lang="en-US" dirty="0"/>
              <a:t>Stations must be located no more than 50 miles apart along AFCs</a:t>
            </a:r>
          </a:p>
          <a:p>
            <a:pPr lvl="3"/>
            <a:r>
              <a:rPr lang="en-US" dirty="0"/>
              <a:t>SE PA’s designated Alternative Fuel Corridors are I-95, I-76, I-476 and US 30</a:t>
            </a:r>
          </a:p>
          <a:p>
            <a:pPr lvl="3"/>
            <a:r>
              <a:rPr lang="en-US" dirty="0"/>
              <a:t>Must have minimum of (4) 150kW chargers capable of operating simultaneously and cannot be on proprietary networks</a:t>
            </a:r>
          </a:p>
          <a:p>
            <a:pPr lvl="3"/>
            <a:r>
              <a:rPr lang="en-US" dirty="0"/>
              <a:t>The program provides 80% federal funding for the establishment of these stations which must be matched by 20% non-federal resources</a:t>
            </a:r>
          </a:p>
          <a:p>
            <a:r>
              <a:rPr lang="en-US" b="1" dirty="0"/>
              <a:t>Pennsylvania receives $171 million under the program, subject to US DOT plan approval</a:t>
            </a:r>
          </a:p>
          <a:p>
            <a:pPr lvl="3"/>
            <a:r>
              <a:rPr lang="en-US" dirty="0"/>
              <a:t>PennDOT is developing its state NEVI plan which must be filed with US DOT by 8/1/22</a:t>
            </a:r>
          </a:p>
          <a:p>
            <a:pPr lvl="3"/>
            <a:r>
              <a:rPr lang="en-US" dirty="0"/>
              <a:t>PennDOT is actively soliciting stakeholder input on the development of its plan, on issues including cost-share options, siting strategies, interoperability, and reliability standards</a:t>
            </a:r>
          </a:p>
          <a:p>
            <a:pPr lvl="3"/>
            <a:r>
              <a:rPr lang="en-US" dirty="0"/>
              <a:t>PennDOT is seeking to submit its plan ahead of the federal deadline to accelerate receipt of federal funds</a:t>
            </a:r>
          </a:p>
          <a:p>
            <a:r>
              <a:rPr lang="en-US" b="1" dirty="0"/>
              <a:t>For Southeast PA, we believe the key issue is how to ensure a funding allocation that matches the region’s high concentration of EV drivers</a:t>
            </a:r>
          </a:p>
          <a:p>
            <a:pPr lvl="3"/>
            <a:r>
              <a:rPr lang="en-US" dirty="0"/>
              <a:t>The five counties of SE PA account for roughly half of all EV drivers in the state</a:t>
            </a:r>
          </a:p>
        </p:txBody>
      </p:sp>
      <p:sp>
        <p:nvSpPr>
          <p:cNvPr id="4" name="Slide Number Placeholder 3">
            <a:extLst>
              <a:ext uri="{FF2B5EF4-FFF2-40B4-BE49-F238E27FC236}">
                <a16:creationId xmlns:a16="http://schemas.microsoft.com/office/drawing/2014/main" id="{10F30183-1104-481B-B10F-DF2798399B57}"/>
              </a:ext>
            </a:extLst>
          </p:cNvPr>
          <p:cNvSpPr>
            <a:spLocks noGrp="1"/>
          </p:cNvSpPr>
          <p:nvPr>
            <p:ph type="sldNum" sz="quarter" idx="12"/>
          </p:nvPr>
        </p:nvSpPr>
        <p:spPr/>
        <p:txBody>
          <a:bodyPr/>
          <a:lstStyle/>
          <a:p>
            <a:fld id="{719A0B88-BF49-0446-AB6C-EDFF5613CB1A}" type="slidenum">
              <a:rPr lang="en-US" smtClean="0"/>
              <a:pPr/>
              <a:t>6</a:t>
            </a:fld>
            <a:endParaRPr lang="en-US" dirty="0"/>
          </a:p>
        </p:txBody>
      </p:sp>
    </p:spTree>
    <p:extLst>
      <p:ext uri="{BB962C8B-B14F-4D97-AF65-F5344CB8AC3E}">
        <p14:creationId xmlns:p14="http://schemas.microsoft.com/office/powerpoint/2010/main" val="302760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36D3-4663-45B8-B6AA-CAEE9620BC85}"/>
              </a:ext>
            </a:extLst>
          </p:cNvPr>
          <p:cNvSpPr>
            <a:spLocks noGrp="1"/>
          </p:cNvSpPr>
          <p:nvPr>
            <p:ph type="title"/>
          </p:nvPr>
        </p:nvSpPr>
        <p:spPr>
          <a:xfrm>
            <a:off x="457200" y="182880"/>
            <a:ext cx="9350375" cy="457200"/>
          </a:xfrm>
        </p:spPr>
        <p:txBody>
          <a:bodyPr/>
          <a:lstStyle/>
          <a:p>
            <a:r>
              <a:rPr lang="en-US" dirty="0"/>
              <a:t>Regional EV Infrastructure Option 1</a:t>
            </a:r>
          </a:p>
        </p:txBody>
      </p:sp>
      <p:pic>
        <p:nvPicPr>
          <p:cNvPr id="6" name="Content Placeholder 5" descr="Battery charging with solid fill">
            <a:extLst>
              <a:ext uri="{FF2B5EF4-FFF2-40B4-BE49-F238E27FC236}">
                <a16:creationId xmlns:a16="http://schemas.microsoft.com/office/drawing/2014/main" id="{B6015BBB-F436-4855-9CE9-597278A5755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480" y="1691721"/>
            <a:ext cx="914400" cy="914400"/>
          </a:xfrm>
        </p:spPr>
      </p:pic>
      <p:pic>
        <p:nvPicPr>
          <p:cNvPr id="5122" name="Picture 2" descr="See the source image">
            <a:extLst>
              <a:ext uri="{FF2B5EF4-FFF2-40B4-BE49-F238E27FC236}">
                <a16:creationId xmlns:a16="http://schemas.microsoft.com/office/drawing/2014/main" id="{7B4AFBE9-BE53-413B-AD5B-DB734FBEE7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9239"/>
            <a:ext cx="6383884" cy="5426493"/>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5" descr="Battery charging with solid fill">
            <a:extLst>
              <a:ext uri="{FF2B5EF4-FFF2-40B4-BE49-F238E27FC236}">
                <a16:creationId xmlns:a16="http://schemas.microsoft.com/office/drawing/2014/main" id="{44D1C79D-504A-4586-8667-595B14E7E6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5381332"/>
            <a:ext cx="914400" cy="914400"/>
          </a:xfrm>
          <a:prstGeom prst="rect">
            <a:avLst/>
          </a:prstGeom>
        </p:spPr>
      </p:pic>
      <p:sp>
        <p:nvSpPr>
          <p:cNvPr id="7" name="TextBox 6">
            <a:extLst>
              <a:ext uri="{FF2B5EF4-FFF2-40B4-BE49-F238E27FC236}">
                <a16:creationId xmlns:a16="http://schemas.microsoft.com/office/drawing/2014/main" id="{530E1E3E-3A1A-450C-BD93-7484BFE16DD7}"/>
              </a:ext>
            </a:extLst>
          </p:cNvPr>
          <p:cNvSpPr txBox="1"/>
          <p:nvPr/>
        </p:nvSpPr>
        <p:spPr>
          <a:xfrm>
            <a:off x="7273159" y="869239"/>
            <a:ext cx="4267200" cy="5426493"/>
          </a:xfrm>
          <a:prstGeom prst="rect">
            <a:avLst/>
          </a:prstGeom>
          <a:noFill/>
          <a:ln>
            <a:solidFill>
              <a:schemeClr val="tx1"/>
            </a:solidFill>
          </a:ln>
        </p:spPr>
        <p:txBody>
          <a:bodyPr wrap="square" lIns="0" tIns="0" rIns="0" bIns="0" rtlCol="0">
            <a:noAutofit/>
          </a:bodyPr>
          <a:lstStyle/>
          <a:p>
            <a:pPr>
              <a:lnSpc>
                <a:spcPct val="110000"/>
              </a:lnSpc>
              <a:spcBef>
                <a:spcPts val="1200"/>
              </a:spcBef>
              <a:buSzPct val="100000"/>
            </a:pPr>
            <a:r>
              <a:rPr lang="en-US" sz="1600" b="1" dirty="0"/>
              <a:t>DESCRIPTION</a:t>
            </a:r>
          </a:p>
          <a:p>
            <a:pPr marL="228600" indent="-228600">
              <a:lnSpc>
                <a:spcPct val="110000"/>
              </a:lnSpc>
              <a:spcBef>
                <a:spcPts val="1200"/>
              </a:spcBef>
              <a:buSzPct val="100000"/>
              <a:buFont typeface="Arial"/>
              <a:buChar char="•"/>
            </a:pPr>
            <a:r>
              <a:rPr lang="en-US" sz="1600" dirty="0"/>
              <a:t>Establishes large EV stations at 50-mile intervals</a:t>
            </a:r>
          </a:p>
          <a:p>
            <a:pPr marL="228600" indent="-228600">
              <a:lnSpc>
                <a:spcPct val="110000"/>
              </a:lnSpc>
              <a:spcBef>
                <a:spcPts val="1200"/>
              </a:spcBef>
              <a:buSzPct val="100000"/>
              <a:buFont typeface="Arial"/>
              <a:buChar char="•"/>
            </a:pPr>
            <a:r>
              <a:rPr lang="en-US" sz="1600" dirty="0"/>
              <a:t>Centrally located along Alternative Fuel Corridors</a:t>
            </a:r>
          </a:p>
          <a:p>
            <a:pPr>
              <a:lnSpc>
                <a:spcPct val="110000"/>
              </a:lnSpc>
              <a:spcBef>
                <a:spcPts val="1200"/>
              </a:spcBef>
              <a:buSzPct val="100000"/>
            </a:pPr>
            <a:r>
              <a:rPr lang="en-US" sz="1600" b="1" dirty="0"/>
              <a:t>CHALLENGES</a:t>
            </a:r>
          </a:p>
          <a:p>
            <a:pPr marL="285750" indent="-285750">
              <a:lnSpc>
                <a:spcPct val="110000"/>
              </a:lnSpc>
              <a:spcBef>
                <a:spcPts val="1200"/>
              </a:spcBef>
              <a:buSzPct val="100000"/>
              <a:buFont typeface="Arial" panose="020B0604020202020204" pitchFamily="34" charset="0"/>
              <a:buChar char="•"/>
            </a:pPr>
            <a:r>
              <a:rPr lang="en-US" sz="1600" dirty="0"/>
              <a:t>Requires large number of EV chargers per site to meet driver demand with high infrastructure cost</a:t>
            </a:r>
          </a:p>
          <a:p>
            <a:pPr marL="285750" indent="-285750">
              <a:lnSpc>
                <a:spcPct val="110000"/>
              </a:lnSpc>
              <a:spcBef>
                <a:spcPts val="1200"/>
              </a:spcBef>
              <a:buSzPct val="100000"/>
              <a:buFont typeface="Arial" panose="020B0604020202020204" pitchFamily="34" charset="0"/>
              <a:buChar char="•"/>
            </a:pPr>
            <a:r>
              <a:rPr lang="en-US" sz="1600" dirty="0"/>
              <a:t>May be difficult to site</a:t>
            </a:r>
          </a:p>
          <a:p>
            <a:pPr marL="285750" indent="-285750">
              <a:lnSpc>
                <a:spcPct val="110000"/>
              </a:lnSpc>
              <a:spcBef>
                <a:spcPts val="1200"/>
              </a:spcBef>
              <a:buSzPct val="100000"/>
              <a:buFont typeface="Arial" panose="020B0604020202020204" pitchFamily="34" charset="0"/>
              <a:buChar char="•"/>
            </a:pPr>
            <a:r>
              <a:rPr lang="en-US" sz="1600" dirty="0"/>
              <a:t>North-south gaps, low east-west geographic coverage</a:t>
            </a:r>
          </a:p>
          <a:p>
            <a:pPr marL="285750" indent="-285750">
              <a:lnSpc>
                <a:spcPct val="110000"/>
              </a:lnSpc>
              <a:spcBef>
                <a:spcPts val="1200"/>
              </a:spcBef>
              <a:buSzPct val="100000"/>
              <a:buFont typeface="Arial" panose="020B0604020202020204" pitchFamily="34" charset="0"/>
              <a:buChar char="•"/>
            </a:pPr>
            <a:r>
              <a:rPr lang="en-US" sz="1600" dirty="0"/>
              <a:t>Limited options to build utilization through combined thru traffic and local usage</a:t>
            </a:r>
          </a:p>
          <a:p>
            <a:pPr marL="285750" indent="-285750">
              <a:lnSpc>
                <a:spcPct val="110000"/>
              </a:lnSpc>
              <a:spcBef>
                <a:spcPts val="1200"/>
              </a:spcBef>
              <a:buSzPct val="100000"/>
              <a:buFont typeface="Arial" panose="020B0604020202020204" pitchFamily="34" charset="0"/>
              <a:buChar char="•"/>
            </a:pPr>
            <a:r>
              <a:rPr lang="en-US" sz="1600" dirty="0"/>
              <a:t>Challenge with demand charge mitigation</a:t>
            </a:r>
          </a:p>
          <a:p>
            <a:pPr marL="285750" indent="-285750">
              <a:lnSpc>
                <a:spcPct val="110000"/>
              </a:lnSpc>
              <a:spcBef>
                <a:spcPts val="1200"/>
              </a:spcBef>
              <a:buSzPct val="100000"/>
              <a:buFont typeface="Arial" panose="020B0604020202020204" pitchFamily="34" charset="0"/>
              <a:buChar char="•"/>
            </a:pPr>
            <a:endParaRPr lang="en-US" sz="1600" dirty="0"/>
          </a:p>
        </p:txBody>
      </p:sp>
      <p:pic>
        <p:nvPicPr>
          <p:cNvPr id="10" name="Content Placeholder 5" descr="Battery charging with solid fill">
            <a:extLst>
              <a:ext uri="{FF2B5EF4-FFF2-40B4-BE49-F238E27FC236}">
                <a16:creationId xmlns:a16="http://schemas.microsoft.com/office/drawing/2014/main" id="{9A996FB7-0A28-48B4-9F27-9DBEFEC938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9364" y="982753"/>
            <a:ext cx="914400" cy="914400"/>
          </a:xfrm>
          <a:prstGeom prst="rect">
            <a:avLst/>
          </a:prstGeom>
        </p:spPr>
      </p:pic>
      <p:sp>
        <p:nvSpPr>
          <p:cNvPr id="4" name="Slide Number Placeholder 3">
            <a:extLst>
              <a:ext uri="{FF2B5EF4-FFF2-40B4-BE49-F238E27FC236}">
                <a16:creationId xmlns:a16="http://schemas.microsoft.com/office/drawing/2014/main" id="{E845336A-F859-4114-83E7-DA9BC823947B}"/>
              </a:ext>
            </a:extLst>
          </p:cNvPr>
          <p:cNvSpPr>
            <a:spLocks noGrp="1"/>
          </p:cNvSpPr>
          <p:nvPr>
            <p:ph type="sldNum" sz="quarter" idx="13"/>
          </p:nvPr>
        </p:nvSpPr>
        <p:spPr/>
        <p:txBody>
          <a:bodyPr/>
          <a:lstStyle/>
          <a:p>
            <a:fld id="{719A0B88-BF49-0446-AB6C-EDFF5613CB1A}" type="slidenum">
              <a:rPr lang="en-US" smtClean="0"/>
              <a:pPr/>
              <a:t>7</a:t>
            </a:fld>
            <a:endParaRPr lang="en-US" dirty="0"/>
          </a:p>
        </p:txBody>
      </p:sp>
    </p:spTree>
    <p:extLst>
      <p:ext uri="{BB962C8B-B14F-4D97-AF65-F5344CB8AC3E}">
        <p14:creationId xmlns:p14="http://schemas.microsoft.com/office/powerpoint/2010/main" val="611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36D3-4663-45B8-B6AA-CAEE9620BC85}"/>
              </a:ext>
            </a:extLst>
          </p:cNvPr>
          <p:cNvSpPr>
            <a:spLocks noGrp="1"/>
          </p:cNvSpPr>
          <p:nvPr>
            <p:ph type="title"/>
          </p:nvPr>
        </p:nvSpPr>
        <p:spPr>
          <a:xfrm>
            <a:off x="457200" y="182880"/>
            <a:ext cx="9350375" cy="457200"/>
          </a:xfrm>
        </p:spPr>
        <p:txBody>
          <a:bodyPr/>
          <a:lstStyle/>
          <a:p>
            <a:r>
              <a:rPr lang="en-US" dirty="0"/>
              <a:t>Regional EV Infrastructure Option 2</a:t>
            </a:r>
          </a:p>
        </p:txBody>
      </p:sp>
      <p:sp>
        <p:nvSpPr>
          <p:cNvPr id="3" name="Content Placeholder 2">
            <a:extLst>
              <a:ext uri="{FF2B5EF4-FFF2-40B4-BE49-F238E27FC236}">
                <a16:creationId xmlns:a16="http://schemas.microsoft.com/office/drawing/2014/main" id="{93207B55-14CA-4D86-B347-BA1A65DE31EE}"/>
              </a:ext>
            </a:extLst>
          </p:cNvPr>
          <p:cNvSpPr>
            <a:spLocks noGrp="1"/>
          </p:cNvSpPr>
          <p:nvPr>
            <p:ph sz="quarter" idx="10"/>
          </p:nvPr>
        </p:nvSpPr>
        <p:spPr>
          <a:xfrm>
            <a:off x="-1309689" y="1274905"/>
            <a:ext cx="4522899" cy="4838074"/>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5" descr="Battery charging with solid fill">
            <a:extLst>
              <a:ext uri="{FF2B5EF4-FFF2-40B4-BE49-F238E27FC236}">
                <a16:creationId xmlns:a16="http://schemas.microsoft.com/office/drawing/2014/main" id="{B6015BBB-F436-4855-9CE9-597278A5755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1760" y="4603087"/>
            <a:ext cx="640080" cy="640080"/>
          </a:xfrm>
        </p:spPr>
      </p:pic>
      <p:pic>
        <p:nvPicPr>
          <p:cNvPr id="5122" name="Picture 2" descr="See the source image">
            <a:extLst>
              <a:ext uri="{FF2B5EF4-FFF2-40B4-BE49-F238E27FC236}">
                <a16:creationId xmlns:a16="http://schemas.microsoft.com/office/drawing/2014/main" id="{7B4AFBE9-BE53-413B-AD5B-DB734FBEE7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9239"/>
            <a:ext cx="6383884" cy="54264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0E1E3E-3A1A-450C-BD93-7484BFE16DD7}"/>
              </a:ext>
            </a:extLst>
          </p:cNvPr>
          <p:cNvSpPr txBox="1"/>
          <p:nvPr/>
        </p:nvSpPr>
        <p:spPr>
          <a:xfrm>
            <a:off x="7273159" y="869239"/>
            <a:ext cx="4267200" cy="5426493"/>
          </a:xfrm>
          <a:prstGeom prst="rect">
            <a:avLst/>
          </a:prstGeom>
          <a:noFill/>
          <a:ln>
            <a:solidFill>
              <a:schemeClr val="tx1"/>
            </a:solidFill>
          </a:ln>
        </p:spPr>
        <p:txBody>
          <a:bodyPr wrap="square" lIns="0" tIns="0" rIns="0" bIns="0" rtlCol="0">
            <a:noAutofit/>
          </a:bodyPr>
          <a:lstStyle/>
          <a:p>
            <a:pPr>
              <a:lnSpc>
                <a:spcPct val="110000"/>
              </a:lnSpc>
              <a:spcBef>
                <a:spcPts val="1200"/>
              </a:spcBef>
              <a:buSzPct val="100000"/>
            </a:pPr>
            <a:r>
              <a:rPr lang="en-US" sz="1600" b="1" dirty="0"/>
              <a:t>DESCRIPTION</a:t>
            </a:r>
          </a:p>
          <a:p>
            <a:pPr marL="228600" indent="-228600">
              <a:lnSpc>
                <a:spcPct val="110000"/>
              </a:lnSpc>
              <a:spcBef>
                <a:spcPts val="1200"/>
              </a:spcBef>
              <a:buSzPct val="100000"/>
              <a:buFont typeface="Arial"/>
              <a:buChar char="•"/>
            </a:pPr>
            <a:r>
              <a:rPr lang="en-US" sz="1600" dirty="0"/>
              <a:t>Establishes smaller EV stations at more frequent mileage intervals</a:t>
            </a:r>
          </a:p>
          <a:p>
            <a:pPr marL="228600" indent="-228600">
              <a:lnSpc>
                <a:spcPct val="110000"/>
              </a:lnSpc>
              <a:spcBef>
                <a:spcPts val="1200"/>
              </a:spcBef>
              <a:buSzPct val="100000"/>
              <a:buFont typeface="Arial"/>
              <a:buChar char="•"/>
            </a:pPr>
            <a:r>
              <a:rPr lang="en-US" sz="1600" dirty="0"/>
              <a:t>Distributed along Alternative Fuel Corridors at major highway intersections</a:t>
            </a:r>
          </a:p>
          <a:p>
            <a:pPr>
              <a:lnSpc>
                <a:spcPct val="110000"/>
              </a:lnSpc>
              <a:spcBef>
                <a:spcPts val="1200"/>
              </a:spcBef>
              <a:buSzPct val="100000"/>
            </a:pPr>
            <a:r>
              <a:rPr lang="en-US" sz="1600" b="1" dirty="0"/>
              <a:t>BENEFITS</a:t>
            </a:r>
          </a:p>
          <a:p>
            <a:pPr marL="285750" indent="-285750">
              <a:lnSpc>
                <a:spcPct val="110000"/>
              </a:lnSpc>
              <a:spcBef>
                <a:spcPts val="1200"/>
              </a:spcBef>
              <a:buSzPct val="100000"/>
              <a:buFont typeface="Arial" panose="020B0604020202020204" pitchFamily="34" charset="0"/>
              <a:buChar char="•"/>
            </a:pPr>
            <a:r>
              <a:rPr lang="en-US" sz="1600" dirty="0"/>
              <a:t>Provide greater options for charging sites that don’t require high-cost capacity upgrades</a:t>
            </a:r>
          </a:p>
          <a:p>
            <a:pPr marL="285750" indent="-285750">
              <a:lnSpc>
                <a:spcPct val="110000"/>
              </a:lnSpc>
              <a:spcBef>
                <a:spcPts val="1200"/>
              </a:spcBef>
              <a:buSzPct val="100000"/>
              <a:buFont typeface="Arial" panose="020B0604020202020204" pitchFamily="34" charset="0"/>
              <a:buChar char="•"/>
            </a:pPr>
            <a:r>
              <a:rPr lang="en-US" sz="1600" dirty="0"/>
              <a:t>Greater north-south, and high east-west geographic coverage for drivers</a:t>
            </a:r>
          </a:p>
          <a:p>
            <a:pPr marL="285750" indent="-285750">
              <a:lnSpc>
                <a:spcPct val="110000"/>
              </a:lnSpc>
              <a:spcBef>
                <a:spcPts val="1200"/>
              </a:spcBef>
              <a:buSzPct val="100000"/>
              <a:buFont typeface="Arial" panose="020B0604020202020204" pitchFamily="34" charset="0"/>
              <a:buChar char="•"/>
            </a:pPr>
            <a:r>
              <a:rPr lang="en-US" sz="1600" dirty="0"/>
              <a:t>Enhance options to build utilization through combined thru traffic and local usage</a:t>
            </a:r>
          </a:p>
          <a:p>
            <a:pPr marL="285750" indent="-285750">
              <a:lnSpc>
                <a:spcPct val="110000"/>
              </a:lnSpc>
              <a:spcBef>
                <a:spcPts val="1200"/>
              </a:spcBef>
              <a:buSzPct val="100000"/>
              <a:buFont typeface="Arial" panose="020B0604020202020204" pitchFamily="34" charset="0"/>
              <a:buChar char="•"/>
            </a:pPr>
            <a:r>
              <a:rPr lang="en-US" sz="1600" dirty="0"/>
              <a:t>Distributes demand charges across system</a:t>
            </a:r>
          </a:p>
          <a:p>
            <a:pPr marL="285750" indent="-285750">
              <a:lnSpc>
                <a:spcPct val="110000"/>
              </a:lnSpc>
              <a:spcBef>
                <a:spcPts val="1200"/>
              </a:spcBef>
              <a:buSzPct val="100000"/>
              <a:buFont typeface="Arial" panose="020B0604020202020204" pitchFamily="34" charset="0"/>
              <a:buChar char="•"/>
            </a:pPr>
            <a:endParaRPr lang="en-US" sz="1600" dirty="0"/>
          </a:p>
        </p:txBody>
      </p:sp>
      <p:pic>
        <p:nvPicPr>
          <p:cNvPr id="9" name="Content Placeholder 5" descr="Battery charging with solid fill">
            <a:extLst>
              <a:ext uri="{FF2B5EF4-FFF2-40B4-BE49-F238E27FC236}">
                <a16:creationId xmlns:a16="http://schemas.microsoft.com/office/drawing/2014/main" id="{55375AEC-5567-416D-B57F-7EEB6AEBE1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180" y="3325555"/>
            <a:ext cx="640080" cy="640080"/>
          </a:xfrm>
          <a:prstGeom prst="rect">
            <a:avLst/>
          </a:prstGeom>
        </p:spPr>
      </p:pic>
      <p:pic>
        <p:nvPicPr>
          <p:cNvPr id="10" name="Content Placeholder 5" descr="Battery charging with solid fill">
            <a:extLst>
              <a:ext uri="{FF2B5EF4-FFF2-40B4-BE49-F238E27FC236}">
                <a16:creationId xmlns:a16="http://schemas.microsoft.com/office/drawing/2014/main" id="{53ECEC0E-ED78-4004-9E25-19CAF6B896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4232" y="1533541"/>
            <a:ext cx="640080" cy="640080"/>
          </a:xfrm>
          <a:prstGeom prst="rect">
            <a:avLst/>
          </a:prstGeom>
        </p:spPr>
      </p:pic>
      <p:pic>
        <p:nvPicPr>
          <p:cNvPr id="11" name="Content Placeholder 5" descr="Battery charging with solid fill">
            <a:extLst>
              <a:ext uri="{FF2B5EF4-FFF2-40B4-BE49-F238E27FC236}">
                <a16:creationId xmlns:a16="http://schemas.microsoft.com/office/drawing/2014/main" id="{10A2C2BA-4F6C-45BC-8C85-6E0E3110F7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8038" y="772112"/>
            <a:ext cx="640080" cy="640080"/>
          </a:xfrm>
          <a:prstGeom prst="rect">
            <a:avLst/>
          </a:prstGeom>
        </p:spPr>
      </p:pic>
      <p:pic>
        <p:nvPicPr>
          <p:cNvPr id="13" name="Content Placeholder 5" descr="Battery charging with solid fill">
            <a:extLst>
              <a:ext uri="{FF2B5EF4-FFF2-40B4-BE49-F238E27FC236}">
                <a16:creationId xmlns:a16="http://schemas.microsoft.com/office/drawing/2014/main" id="{AB270D99-2277-4CBB-9B5E-A04C0E57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2307" y="1970865"/>
            <a:ext cx="640080" cy="640080"/>
          </a:xfrm>
          <a:prstGeom prst="rect">
            <a:avLst/>
          </a:prstGeom>
        </p:spPr>
      </p:pic>
      <p:pic>
        <p:nvPicPr>
          <p:cNvPr id="14" name="Content Placeholder 5" descr="Battery charging with solid fill">
            <a:extLst>
              <a:ext uri="{FF2B5EF4-FFF2-40B4-BE49-F238E27FC236}">
                <a16:creationId xmlns:a16="http://schemas.microsoft.com/office/drawing/2014/main" id="{D41D4BF4-9A46-412A-BD7D-4BBE02CA13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5657" y="4739722"/>
            <a:ext cx="640080" cy="640080"/>
          </a:xfrm>
          <a:prstGeom prst="rect">
            <a:avLst/>
          </a:prstGeom>
        </p:spPr>
      </p:pic>
      <p:pic>
        <p:nvPicPr>
          <p:cNvPr id="15" name="Content Placeholder 5" descr="Battery charging with solid fill">
            <a:extLst>
              <a:ext uri="{FF2B5EF4-FFF2-40B4-BE49-F238E27FC236}">
                <a16:creationId xmlns:a16="http://schemas.microsoft.com/office/drawing/2014/main" id="{6B239C07-0AE7-4F42-A1D7-28B200A425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245" y="3524451"/>
            <a:ext cx="640080" cy="640080"/>
          </a:xfrm>
          <a:prstGeom prst="rect">
            <a:avLst/>
          </a:prstGeom>
        </p:spPr>
      </p:pic>
      <p:pic>
        <p:nvPicPr>
          <p:cNvPr id="16" name="Content Placeholder 5" descr="Battery charging with solid fill">
            <a:extLst>
              <a:ext uri="{FF2B5EF4-FFF2-40B4-BE49-F238E27FC236}">
                <a16:creationId xmlns:a16="http://schemas.microsoft.com/office/drawing/2014/main" id="{9491694F-D2CA-43F0-A038-0B80A9D70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7002" y="1112297"/>
            <a:ext cx="640080" cy="640080"/>
          </a:xfrm>
          <a:prstGeom prst="rect">
            <a:avLst/>
          </a:prstGeom>
        </p:spPr>
      </p:pic>
      <p:pic>
        <p:nvPicPr>
          <p:cNvPr id="17" name="Content Placeholder 5" descr="Battery charging with solid fill">
            <a:extLst>
              <a:ext uri="{FF2B5EF4-FFF2-40B4-BE49-F238E27FC236}">
                <a16:creationId xmlns:a16="http://schemas.microsoft.com/office/drawing/2014/main" id="{93C90813-8F27-4732-B12D-5122C313D8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3240" y="3005515"/>
            <a:ext cx="640080" cy="640080"/>
          </a:xfrm>
          <a:prstGeom prst="rect">
            <a:avLst/>
          </a:prstGeom>
        </p:spPr>
      </p:pic>
      <p:sp>
        <p:nvSpPr>
          <p:cNvPr id="4" name="Slide Number Placeholder 3">
            <a:extLst>
              <a:ext uri="{FF2B5EF4-FFF2-40B4-BE49-F238E27FC236}">
                <a16:creationId xmlns:a16="http://schemas.microsoft.com/office/drawing/2014/main" id="{57A90165-D53D-4AB7-B600-1006F7982B1C}"/>
              </a:ext>
            </a:extLst>
          </p:cNvPr>
          <p:cNvSpPr>
            <a:spLocks noGrp="1"/>
          </p:cNvSpPr>
          <p:nvPr>
            <p:ph type="sldNum" sz="quarter" idx="13"/>
          </p:nvPr>
        </p:nvSpPr>
        <p:spPr/>
        <p:txBody>
          <a:bodyPr/>
          <a:lstStyle/>
          <a:p>
            <a:fld id="{719A0B88-BF49-0446-AB6C-EDFF5613CB1A}" type="slidenum">
              <a:rPr lang="en-US" smtClean="0"/>
              <a:pPr/>
              <a:t>8</a:t>
            </a:fld>
            <a:endParaRPr lang="en-US" dirty="0"/>
          </a:p>
        </p:txBody>
      </p:sp>
    </p:spTree>
    <p:extLst>
      <p:ext uri="{BB962C8B-B14F-4D97-AF65-F5344CB8AC3E}">
        <p14:creationId xmlns:p14="http://schemas.microsoft.com/office/powerpoint/2010/main" val="14347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4D07-8EBD-41A5-ADF6-8D58C30730B3}"/>
              </a:ext>
            </a:extLst>
          </p:cNvPr>
          <p:cNvSpPr>
            <a:spLocks noGrp="1"/>
          </p:cNvSpPr>
          <p:nvPr>
            <p:ph type="title"/>
          </p:nvPr>
        </p:nvSpPr>
        <p:spPr>
          <a:xfrm>
            <a:off x="457200" y="457200"/>
            <a:ext cx="9854588" cy="914400"/>
          </a:xfrm>
        </p:spPr>
        <p:txBody>
          <a:bodyPr/>
          <a:lstStyle/>
          <a:p>
            <a:r>
              <a:rPr lang="en-US" sz="2400" dirty="0"/>
              <a:t>Clean Transportation Infrastructure for Underserved Communities</a:t>
            </a:r>
          </a:p>
        </p:txBody>
      </p:sp>
      <p:sp>
        <p:nvSpPr>
          <p:cNvPr id="3" name="Content Placeholder 2">
            <a:extLst>
              <a:ext uri="{FF2B5EF4-FFF2-40B4-BE49-F238E27FC236}">
                <a16:creationId xmlns:a16="http://schemas.microsoft.com/office/drawing/2014/main" id="{D82649EB-01DA-48BF-8E20-15402E44ACE7}"/>
              </a:ext>
            </a:extLst>
          </p:cNvPr>
          <p:cNvSpPr>
            <a:spLocks noGrp="1"/>
          </p:cNvSpPr>
          <p:nvPr>
            <p:ph sz="quarter" idx="10"/>
          </p:nvPr>
        </p:nvSpPr>
        <p:spPr>
          <a:xfrm>
            <a:off x="457200" y="1239520"/>
            <a:ext cx="9350375" cy="4480560"/>
          </a:xfrm>
        </p:spPr>
        <p:txBody>
          <a:bodyPr/>
          <a:lstStyle/>
          <a:p>
            <a:r>
              <a:rPr lang="en-US" b="1" dirty="0"/>
              <a:t>$2.5 billion national competitive grant program for Alternative Fuel Vehicle Charging and Fueling, focusing on underserved communities</a:t>
            </a:r>
          </a:p>
          <a:p>
            <a:pPr lvl="3"/>
            <a:r>
              <a:rPr lang="en-US" dirty="0"/>
              <a:t>Competitive grants that local governments, regional planning organizations, community organizations, non-profits and other may apply for</a:t>
            </a:r>
          </a:p>
          <a:p>
            <a:pPr lvl="3"/>
            <a:r>
              <a:rPr lang="en-US" dirty="0"/>
              <a:t>$1.25 billion is prioritized for underserved rural and urban communities, including those with high percentages of households in multi-dwelling unit (MDU) housing</a:t>
            </a:r>
          </a:p>
          <a:p>
            <a:pPr lvl="3"/>
            <a:r>
              <a:rPr lang="en-US" dirty="0"/>
              <a:t>May include a mix of charging levels, with a focus on meeting needs of local communities</a:t>
            </a:r>
          </a:p>
          <a:p>
            <a:pPr lvl="3"/>
            <a:r>
              <a:rPr lang="en-US" dirty="0"/>
              <a:t>Program rules are under development and are expected to be issued in Q4 2022</a:t>
            </a:r>
          </a:p>
          <a:p>
            <a:r>
              <a:rPr lang="en-US" b="1" dirty="0"/>
              <a:t>Pennsylvania does not receive a specific funding allocation under the plan</a:t>
            </a:r>
          </a:p>
          <a:p>
            <a:pPr lvl="3"/>
            <a:r>
              <a:rPr lang="en-US" dirty="0"/>
              <a:t>PennDOT is working with stakeholders to identify opportunities to make PA more competitive for competitive grant opportunities</a:t>
            </a:r>
          </a:p>
          <a:p>
            <a:pPr lvl="3"/>
            <a:r>
              <a:rPr lang="en-US" dirty="0"/>
              <a:t>Locally-developed approaches that bring charging access to a broad range of communities, with a focus on underserved communities are expected to be highly competitive</a:t>
            </a:r>
          </a:p>
          <a:p>
            <a:pPr lvl="3"/>
            <a:r>
              <a:rPr lang="en-US" dirty="0"/>
              <a:t>PECO looks forward to working with our local communities to collaborate on potential applications and support these efforts</a:t>
            </a:r>
          </a:p>
        </p:txBody>
      </p:sp>
      <p:sp>
        <p:nvSpPr>
          <p:cNvPr id="4" name="Slide Number Placeholder 3">
            <a:extLst>
              <a:ext uri="{FF2B5EF4-FFF2-40B4-BE49-F238E27FC236}">
                <a16:creationId xmlns:a16="http://schemas.microsoft.com/office/drawing/2014/main" id="{B8FEE5E6-9A5D-43B3-B11F-ED1BF6BA546E}"/>
              </a:ext>
            </a:extLst>
          </p:cNvPr>
          <p:cNvSpPr>
            <a:spLocks noGrp="1"/>
          </p:cNvSpPr>
          <p:nvPr>
            <p:ph type="sldNum" sz="quarter" idx="12"/>
          </p:nvPr>
        </p:nvSpPr>
        <p:spPr/>
        <p:txBody>
          <a:bodyPr/>
          <a:lstStyle/>
          <a:p>
            <a:fld id="{719A0B88-BF49-0446-AB6C-EDFF5613CB1A}" type="slidenum">
              <a:rPr lang="en-US" smtClean="0"/>
              <a:pPr/>
              <a:t>9</a:t>
            </a:fld>
            <a:endParaRPr lang="en-US" dirty="0"/>
          </a:p>
        </p:txBody>
      </p:sp>
    </p:spTree>
    <p:extLst>
      <p:ext uri="{BB962C8B-B14F-4D97-AF65-F5344CB8AC3E}">
        <p14:creationId xmlns:p14="http://schemas.microsoft.com/office/powerpoint/2010/main" val="140582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BOX" val="gelb"/>
</p:tagLst>
</file>

<file path=ppt/tags/tag2.xml><?xml version="1.0" encoding="utf-8"?>
<p:tagLst xmlns:a="http://schemas.openxmlformats.org/drawingml/2006/main" xmlns:r="http://schemas.openxmlformats.org/officeDocument/2006/relationships" xmlns:p="http://schemas.openxmlformats.org/presentationml/2006/main">
  <p:tag name="TEXTBOX" val="gelb"/>
</p:tagLst>
</file>

<file path=ppt/tags/tag3.xml><?xml version="1.0" encoding="utf-8"?>
<p:tagLst xmlns:a="http://schemas.openxmlformats.org/drawingml/2006/main" xmlns:r="http://schemas.openxmlformats.org/officeDocument/2006/relationships" xmlns:p="http://schemas.openxmlformats.org/presentationml/2006/main">
  <p:tag name="TEXTBOX" val="gelb"/>
</p:tagLst>
</file>

<file path=ppt/tags/tag4.xml><?xml version="1.0" encoding="utf-8"?>
<p:tagLst xmlns:a="http://schemas.openxmlformats.org/drawingml/2006/main" xmlns:r="http://schemas.openxmlformats.org/officeDocument/2006/relationships" xmlns:p="http://schemas.openxmlformats.org/presentationml/2006/main">
  <p:tag name="TEXTBOX" val="gelb"/>
</p:tagLst>
</file>

<file path=ppt/theme/theme1.xml><?xml version="1.0" encoding="utf-8"?>
<a:theme xmlns:a="http://schemas.openxmlformats.org/drawingml/2006/main" name="PECO">
  <a:themeElements>
    <a:clrScheme name="Exelon">
      <a:dk1>
        <a:srgbClr val="000000"/>
      </a:dk1>
      <a:lt1>
        <a:srgbClr val="FFFFFF"/>
      </a:lt1>
      <a:dk2>
        <a:srgbClr val="170D67"/>
      </a:dk2>
      <a:lt2>
        <a:srgbClr val="E8E7F0"/>
      </a:lt2>
      <a:accent1>
        <a:srgbClr val="170D67"/>
      </a:accent1>
      <a:accent2>
        <a:srgbClr val="6E06C1"/>
      </a:accent2>
      <a:accent3>
        <a:srgbClr val="3A5CFF"/>
      </a:accent3>
      <a:accent4>
        <a:srgbClr val="00E4A5"/>
      </a:accent4>
      <a:accent5>
        <a:srgbClr val="FF8300"/>
      </a:accent5>
      <a:accent6>
        <a:srgbClr val="FFD700"/>
      </a:accent6>
      <a:hlink>
        <a:srgbClr val="6E06C1"/>
      </a:hlink>
      <a:folHlink>
        <a:srgbClr val="6E06C1"/>
      </a:folHlink>
    </a:clrScheme>
    <a:fontScheme name="Exelon Fonts">
      <a:majorFont>
        <a:latin typeface="Arial"/>
        <a:ea typeface=""/>
        <a:cs typeface=""/>
      </a:majorFont>
      <a:minorFont>
        <a:latin typeface="Arial"/>
        <a:ea typeface=""/>
        <a:cs typeface=""/>
      </a:minorFont>
    </a:fontScheme>
    <a:fmtScheme name="Exelon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w="12700" cap="sq">
          <a:noFill/>
          <a:miter lim="800000"/>
        </a:ln>
      </a:spPr>
      <a:bodyPr lIns="91440" rIns="91440" rtlCol="0" anchor="t" anchorCtr="0"/>
      <a:lstStyle>
        <a:defPPr algn="l">
          <a:lnSpc>
            <a:spcPct val="100000"/>
          </a:lnSpc>
          <a:defRPr sz="1600">
            <a:solidFill>
              <a:schemeClr val="tx1"/>
            </a:solidFill>
          </a:defRPr>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algn="l">
          <a:lnSpc>
            <a:spcPct val="110000"/>
          </a:lnSpc>
          <a:spcBef>
            <a:spcPts val="1200"/>
          </a:spcBef>
          <a:buSzPct val="100000"/>
          <a:defRPr sz="1600"/>
        </a:defPPr>
      </a:lstStyle>
    </a:txDef>
  </a:objectDefaults>
  <a:extraClrSchemeLst/>
  <a:extLst>
    <a:ext uri="{05A4C25C-085E-4340-85A3-A5531E510DB2}">
      <thm15:themeFamily xmlns:thm15="http://schemas.microsoft.com/office/thememl/2012/main" name="pec_ppt_template_220331.potx" id="{56256041-5C9E-0D44-BE0B-83942361EC3B}" vid="{3B80E8C5-0729-C747-AADB-B830CE1B8AB6}"/>
    </a:ext>
  </a:extLst>
</a:theme>
</file>

<file path=ppt/theme/theme2.xml><?xml version="1.0" encoding="utf-8"?>
<a:theme xmlns:a="http://schemas.openxmlformats.org/drawingml/2006/main" name="PECO Exelon">
  <a:themeElements>
    <a:clrScheme name="Exelon Colors">
      <a:dk1>
        <a:srgbClr val="170D67"/>
      </a:dk1>
      <a:lt1>
        <a:srgbClr val="FFFFFF"/>
      </a:lt1>
      <a:dk2>
        <a:srgbClr val="8B86B3"/>
      </a:dk2>
      <a:lt2>
        <a:srgbClr val="DBDBE9"/>
      </a:lt2>
      <a:accent1>
        <a:srgbClr val="170D67"/>
      </a:accent1>
      <a:accent2>
        <a:srgbClr val="6E06C1"/>
      </a:accent2>
      <a:accent3>
        <a:srgbClr val="3A5CFF"/>
      </a:accent3>
      <a:accent4>
        <a:srgbClr val="00E4A5"/>
      </a:accent4>
      <a:accent5>
        <a:srgbClr val="FF8300"/>
      </a:accent5>
      <a:accent6>
        <a:srgbClr val="FFD700"/>
      </a:accent6>
      <a:hlink>
        <a:srgbClr val="6E06C1"/>
      </a:hlink>
      <a:folHlink>
        <a:srgbClr val="6E06C1"/>
      </a:folHlink>
    </a:clrScheme>
    <a:fontScheme name="Exelon Fonts">
      <a:majorFont>
        <a:latin typeface="Arial"/>
        <a:ea typeface=""/>
        <a:cs typeface=""/>
      </a:majorFont>
      <a:minorFont>
        <a:latin typeface="Arial"/>
        <a:ea typeface=""/>
        <a:cs typeface=""/>
      </a:minorFont>
    </a:fontScheme>
    <a:fmtScheme name="Exelon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lIns="137160" rIns="137160"/>
      <a:lstStyle>
        <a:defPPr algn="l">
          <a:lnSpc>
            <a:spcPct val="100000"/>
          </a:lnSpc>
          <a:defRPr sz="16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228600" indent="-228600">
          <a:lnSpc>
            <a:spcPct val="110000"/>
          </a:lnSpc>
          <a:spcBef>
            <a:spcPts val="1200"/>
          </a:spcBef>
          <a:buSzPct val="100000"/>
          <a:buFont typeface="Arial"/>
          <a:buChar char="•"/>
          <a:defRPr sz="1600"/>
        </a:defPPr>
      </a:lstStyle>
    </a:txDef>
  </a:objectDefaults>
  <a:extraClrSchemeLst/>
  <a:custClrLst>
    <a:custClr name="Dark Blue">
      <a:srgbClr val="170D67"/>
    </a:custClr>
    <a:custClr name="Purple">
      <a:srgbClr val="6E06C1"/>
    </a:custClr>
    <a:custClr name="Medium Blue">
      <a:srgbClr val="3A5CFF"/>
    </a:custClr>
    <a:custClr name="Green">
      <a:srgbClr val="00E4A5"/>
    </a:custClr>
    <a:custClr name="Orange">
      <a:srgbClr val="FF8300"/>
    </a:custClr>
    <a:custClr name="Yellow">
      <a:srgbClr val="FFD700"/>
    </a:custClr>
    <a:custClr name="Background Gray">
      <a:srgbClr val="DBDBE9"/>
    </a:custClr>
    <a:custClr name="50% Dark Blue">
      <a:srgbClr val="8B86B3"/>
    </a:custClr>
  </a:custClrLst>
</a:theme>
</file>

<file path=ppt/theme/theme3.xml><?xml version="1.0" encoding="utf-8"?>
<a:theme xmlns:a="http://schemas.openxmlformats.org/drawingml/2006/main" name="PECO Exelon">
  <a:themeElements>
    <a:clrScheme name="Exelon Colors">
      <a:dk1>
        <a:srgbClr val="170D67"/>
      </a:dk1>
      <a:lt1>
        <a:srgbClr val="FFFFFF"/>
      </a:lt1>
      <a:dk2>
        <a:srgbClr val="8B86B3"/>
      </a:dk2>
      <a:lt2>
        <a:srgbClr val="DBDBE9"/>
      </a:lt2>
      <a:accent1>
        <a:srgbClr val="170D67"/>
      </a:accent1>
      <a:accent2>
        <a:srgbClr val="6E06C1"/>
      </a:accent2>
      <a:accent3>
        <a:srgbClr val="3A5CFF"/>
      </a:accent3>
      <a:accent4>
        <a:srgbClr val="00E4A5"/>
      </a:accent4>
      <a:accent5>
        <a:srgbClr val="FF8300"/>
      </a:accent5>
      <a:accent6>
        <a:srgbClr val="FFD700"/>
      </a:accent6>
      <a:hlink>
        <a:srgbClr val="6E06C1"/>
      </a:hlink>
      <a:folHlink>
        <a:srgbClr val="6E06C1"/>
      </a:folHlink>
    </a:clrScheme>
    <a:fontScheme name="Exelon Fonts">
      <a:majorFont>
        <a:latin typeface="Arial"/>
        <a:ea typeface=""/>
        <a:cs typeface=""/>
      </a:majorFont>
      <a:minorFont>
        <a:latin typeface="Arial"/>
        <a:ea typeface=""/>
        <a:cs typeface=""/>
      </a:minorFont>
    </a:fontScheme>
    <a:fmtScheme name="Exelon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lIns="137160" rIns="137160"/>
      <a:lstStyle>
        <a:defPPr algn="l">
          <a:lnSpc>
            <a:spcPct val="100000"/>
          </a:lnSpc>
          <a:defRPr sz="16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228600" indent="-228600">
          <a:lnSpc>
            <a:spcPct val="110000"/>
          </a:lnSpc>
          <a:spcBef>
            <a:spcPts val="1200"/>
          </a:spcBef>
          <a:buSzPct val="100000"/>
          <a:buFont typeface="Arial"/>
          <a:buChar char="•"/>
          <a:defRPr sz="1600"/>
        </a:defPPr>
      </a:lstStyle>
    </a:txDef>
  </a:objectDefaults>
  <a:extraClrSchemeLst/>
  <a:custClrLst>
    <a:custClr name="Dark Blue">
      <a:srgbClr val="170D67"/>
    </a:custClr>
    <a:custClr name="Purple">
      <a:srgbClr val="6E06C1"/>
    </a:custClr>
    <a:custClr name="Medium Blue">
      <a:srgbClr val="3A5CFF"/>
    </a:custClr>
    <a:custClr name="Green">
      <a:srgbClr val="00E4A5"/>
    </a:custClr>
    <a:custClr name="Orange">
      <a:srgbClr val="FF8300"/>
    </a:custClr>
    <a:custClr name="Yellow">
      <a:srgbClr val="FFD700"/>
    </a:custClr>
    <a:custClr name="Background Gray">
      <a:srgbClr val="DBDBE9"/>
    </a:custClr>
    <a:custClr name="50% Dark Blue">
      <a:srgbClr val="8B86B3"/>
    </a:custClr>
  </a:custClrLst>
</a:theme>
</file>

<file path=docProps/app.xml><?xml version="1.0" encoding="utf-8"?>
<Properties xmlns="http://schemas.openxmlformats.org/officeDocument/2006/extended-properties" xmlns:vt="http://schemas.openxmlformats.org/officeDocument/2006/docPropsVTypes">
  <Template/>
  <TotalTime>502</TotalTime>
  <Words>1557</Words>
  <Application>Microsoft Office PowerPoint</Application>
  <PresentationFormat>Widescreen</PresentationFormat>
  <Paragraphs>185</Paragraphs>
  <Slides>11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System Font Regular</vt:lpstr>
      <vt:lpstr>PECO</vt:lpstr>
      <vt:lpstr>PECO IIJA Briefing for DelCo TMA </vt:lpstr>
      <vt:lpstr>Infrastructure Investment &amp; Jobs Act (IIJA) Funding Categories</vt:lpstr>
      <vt:lpstr>Flow of IIJA Funding</vt:lpstr>
      <vt:lpstr>Program Requirements Are Currently Under Development / Refinement</vt:lpstr>
      <vt:lpstr>Opportunities</vt:lpstr>
      <vt:lpstr>EV Corridors – National Electric Vehicle Infrastructure (NEVI) Program</vt:lpstr>
      <vt:lpstr>Regional EV Infrastructure Option 1</vt:lpstr>
      <vt:lpstr>Regional EV Infrastructure Option 2</vt:lpstr>
      <vt:lpstr>Clean Transportation Infrastructure for Underserved Communities</vt:lpstr>
      <vt:lpstr>Zero-Emission School Bus Program</vt:lpstr>
      <vt:lpstr>PECO Commercial Level 2 Incentive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interim PowerPoint template Revised January 24, 2022</dc:title>
  <dc:subject/>
  <dc:creator>Dameshek, Natalie:(PECO)</dc:creator>
  <cp:keywords/>
  <dc:description/>
  <cp:lastModifiedBy>Lauren Fink</cp:lastModifiedBy>
  <cp:revision>25</cp:revision>
  <cp:lastPrinted>2021-07-20T16:20:05Z</cp:lastPrinted>
  <dcterms:created xsi:type="dcterms:W3CDTF">2022-02-22T20:48:16Z</dcterms:created>
  <dcterms:modified xsi:type="dcterms:W3CDTF">2022-05-09T13:31:43Z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68b3d1-e05f-4796-9c23-acaf26d588cb_Enabled">
    <vt:lpwstr>true</vt:lpwstr>
  </property>
  <property fmtid="{D5CDD505-2E9C-101B-9397-08002B2CF9AE}" pid="3" name="MSIP_Label_c968b3d1-e05f-4796-9c23-acaf26d588cb_SetDate">
    <vt:lpwstr>2022-02-04T15:44:20Z</vt:lpwstr>
  </property>
  <property fmtid="{D5CDD505-2E9C-101B-9397-08002B2CF9AE}" pid="4" name="MSIP_Label_c968b3d1-e05f-4796-9c23-acaf26d588cb_Method">
    <vt:lpwstr>Standard</vt:lpwstr>
  </property>
  <property fmtid="{D5CDD505-2E9C-101B-9397-08002B2CF9AE}" pid="5" name="MSIP_Label_c968b3d1-e05f-4796-9c23-acaf26d588cb_Name">
    <vt:lpwstr>Company Confidential Information</vt:lpwstr>
  </property>
  <property fmtid="{D5CDD505-2E9C-101B-9397-08002B2CF9AE}" pid="6" name="MSIP_Label_c968b3d1-e05f-4796-9c23-acaf26d588cb_SiteId">
    <vt:lpwstr>600d01fc-055f-49c6-868f-3ecfcc791773</vt:lpwstr>
  </property>
  <property fmtid="{D5CDD505-2E9C-101B-9397-08002B2CF9AE}" pid="7" name="MSIP_Label_c968b3d1-e05f-4796-9c23-acaf26d588cb_ActionId">
    <vt:lpwstr>d0504d25-5eed-41d1-8500-e36317a3ebe5</vt:lpwstr>
  </property>
  <property fmtid="{D5CDD505-2E9C-101B-9397-08002B2CF9AE}" pid="8" name="MSIP_Label_c968b3d1-e05f-4796-9c23-acaf26d588cb_ContentBits">
    <vt:lpwstr>0</vt:lpwstr>
  </property>
</Properties>
</file>